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64" r:id="rId5"/>
    <p:sldId id="308" r:id="rId6"/>
    <p:sldId id="313" r:id="rId7"/>
    <p:sldId id="311" r:id="rId8"/>
    <p:sldId id="312" r:id="rId9"/>
    <p:sldId id="314" r:id="rId10"/>
    <p:sldId id="30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8DF741-9D9A-4DE2-B863-5868116C315E}" v="2" dt="2025-03-06T09:44:36.4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P, Abby (NHS SOUTH YORKSHIRE ICB - 03L)" userId="2477d74f-3d99-458c-bf7f-74d3a1fa960c" providerId="ADAL" clId="{9B8DF741-9D9A-4DE2-B863-5868116C315E}"/>
    <pc:docChg chg="modSld">
      <pc:chgData name="SHARP, Abby (NHS SOUTH YORKSHIRE ICB - 03L)" userId="2477d74f-3d99-458c-bf7f-74d3a1fa960c" providerId="ADAL" clId="{9B8DF741-9D9A-4DE2-B863-5868116C315E}" dt="2025-03-07T07:58:18.279" v="93" actId="20577"/>
      <pc:docMkLst>
        <pc:docMk/>
      </pc:docMkLst>
      <pc:sldChg chg="modSp mod">
        <pc:chgData name="SHARP, Abby (NHS SOUTH YORKSHIRE ICB - 03L)" userId="2477d74f-3d99-458c-bf7f-74d3a1fa960c" providerId="ADAL" clId="{9B8DF741-9D9A-4DE2-B863-5868116C315E}" dt="2025-03-07T07:57:32.245" v="66" actId="20577"/>
        <pc:sldMkLst>
          <pc:docMk/>
          <pc:sldMk cId="3551208755" sldId="264"/>
        </pc:sldMkLst>
        <pc:spChg chg="mod">
          <ac:chgData name="SHARP, Abby (NHS SOUTH YORKSHIRE ICB - 03L)" userId="2477d74f-3d99-458c-bf7f-74d3a1fa960c" providerId="ADAL" clId="{9B8DF741-9D9A-4DE2-B863-5868116C315E}" dt="2025-03-07T07:57:32.245" v="66" actId="20577"/>
          <ac:spMkLst>
            <pc:docMk/>
            <pc:sldMk cId="3551208755" sldId="264"/>
            <ac:spMk id="7" creationId="{6408A1BB-B71F-8F4C-F0C6-CC772D44BD5D}"/>
          </ac:spMkLst>
        </pc:spChg>
        <pc:spChg chg="mod">
          <ac:chgData name="SHARP, Abby (NHS SOUTH YORKSHIRE ICB - 03L)" userId="2477d74f-3d99-458c-bf7f-74d3a1fa960c" providerId="ADAL" clId="{9B8DF741-9D9A-4DE2-B863-5868116C315E}" dt="2025-03-06T17:05:56.941" v="38" actId="20577"/>
          <ac:spMkLst>
            <pc:docMk/>
            <pc:sldMk cId="3551208755" sldId="264"/>
            <ac:spMk id="8" creationId="{37737D41-9573-A364-7628-CC8B18C62572}"/>
          </ac:spMkLst>
        </pc:spChg>
      </pc:sldChg>
      <pc:sldChg chg="modSp mod">
        <pc:chgData name="SHARP, Abby (NHS SOUTH YORKSHIRE ICB - 03L)" userId="2477d74f-3d99-458c-bf7f-74d3a1fa960c" providerId="ADAL" clId="{9B8DF741-9D9A-4DE2-B863-5868116C315E}" dt="2025-03-06T09:44:38.242" v="35" actId="20577"/>
        <pc:sldMkLst>
          <pc:docMk/>
          <pc:sldMk cId="4094429411" sldId="308"/>
        </pc:sldMkLst>
        <pc:graphicFrameChg chg="mod modGraphic">
          <ac:chgData name="SHARP, Abby (NHS SOUTH YORKSHIRE ICB - 03L)" userId="2477d74f-3d99-458c-bf7f-74d3a1fa960c" providerId="ADAL" clId="{9B8DF741-9D9A-4DE2-B863-5868116C315E}" dt="2025-03-06T09:44:38.242" v="35" actId="20577"/>
          <ac:graphicFrameMkLst>
            <pc:docMk/>
            <pc:sldMk cId="4094429411" sldId="308"/>
            <ac:graphicFrameMk id="5" creationId="{2EF81178-AA11-9776-37BE-190166CAEFAF}"/>
          </ac:graphicFrameMkLst>
        </pc:graphicFrameChg>
      </pc:sldChg>
      <pc:sldChg chg="modSp mod">
        <pc:chgData name="SHARP, Abby (NHS SOUTH YORKSHIRE ICB - 03L)" userId="2477d74f-3d99-458c-bf7f-74d3a1fa960c" providerId="ADAL" clId="{9B8DF741-9D9A-4DE2-B863-5868116C315E}" dt="2025-03-07T07:58:18.279" v="93" actId="20577"/>
        <pc:sldMkLst>
          <pc:docMk/>
          <pc:sldMk cId="3199504859" sldId="309"/>
        </pc:sldMkLst>
        <pc:spChg chg="mod">
          <ac:chgData name="SHARP, Abby (NHS SOUTH YORKSHIRE ICB - 03L)" userId="2477d74f-3d99-458c-bf7f-74d3a1fa960c" providerId="ADAL" clId="{9B8DF741-9D9A-4DE2-B863-5868116C315E}" dt="2025-03-07T07:58:18.279" v="93" actId="20577"/>
          <ac:spMkLst>
            <pc:docMk/>
            <pc:sldMk cId="3199504859" sldId="309"/>
            <ac:spMk id="50" creationId="{DFFE4C75-EE57-E0C7-B302-94E332B23F4A}"/>
          </ac:spMkLst>
        </pc:spChg>
      </pc:sldChg>
      <pc:sldChg chg="modSp mod">
        <pc:chgData name="SHARP, Abby (NHS SOUTH YORKSHIRE ICB - 03L)" userId="2477d74f-3d99-458c-bf7f-74d3a1fa960c" providerId="ADAL" clId="{9B8DF741-9D9A-4DE2-B863-5868116C315E}" dt="2025-03-07T07:57:49.820" v="82" actId="20577"/>
        <pc:sldMkLst>
          <pc:docMk/>
          <pc:sldMk cId="1432553668" sldId="311"/>
        </pc:sldMkLst>
        <pc:spChg chg="mod">
          <ac:chgData name="SHARP, Abby (NHS SOUTH YORKSHIRE ICB - 03L)" userId="2477d74f-3d99-458c-bf7f-74d3a1fa960c" providerId="ADAL" clId="{9B8DF741-9D9A-4DE2-B863-5868116C315E}" dt="2025-03-06T17:06:19.311" v="42" actId="20577"/>
          <ac:spMkLst>
            <pc:docMk/>
            <pc:sldMk cId="1432553668" sldId="311"/>
            <ac:spMk id="45" creationId="{4C3F9821-3603-BC35-7E43-06288E7599F8}"/>
          </ac:spMkLst>
        </pc:spChg>
        <pc:spChg chg="mod">
          <ac:chgData name="SHARP, Abby (NHS SOUTH YORKSHIRE ICB - 03L)" userId="2477d74f-3d99-458c-bf7f-74d3a1fa960c" providerId="ADAL" clId="{9B8DF741-9D9A-4DE2-B863-5868116C315E}" dt="2025-03-07T07:57:49.820" v="82" actId="20577"/>
          <ac:spMkLst>
            <pc:docMk/>
            <pc:sldMk cId="1432553668" sldId="311"/>
            <ac:spMk id="50" creationId="{DFFE4C75-EE57-E0C7-B302-94E332B23F4A}"/>
          </ac:spMkLst>
        </pc:spChg>
      </pc:sldChg>
      <pc:sldChg chg="modSp mod">
        <pc:chgData name="SHARP, Abby (NHS SOUTH YORKSHIRE ICB - 03L)" userId="2477d74f-3d99-458c-bf7f-74d3a1fa960c" providerId="ADAL" clId="{9B8DF741-9D9A-4DE2-B863-5868116C315E}" dt="2025-03-06T17:06:35.391" v="45" actId="20577"/>
        <pc:sldMkLst>
          <pc:docMk/>
          <pc:sldMk cId="3825180676" sldId="312"/>
        </pc:sldMkLst>
        <pc:spChg chg="mod">
          <ac:chgData name="SHARP, Abby (NHS SOUTH YORKSHIRE ICB - 03L)" userId="2477d74f-3d99-458c-bf7f-74d3a1fa960c" providerId="ADAL" clId="{9B8DF741-9D9A-4DE2-B863-5868116C315E}" dt="2025-03-06T17:06:35.391" v="45" actId="20577"/>
          <ac:spMkLst>
            <pc:docMk/>
            <pc:sldMk cId="3825180676" sldId="312"/>
            <ac:spMk id="45" creationId="{4C3F9821-3603-BC35-7E43-06288E7599F8}"/>
          </ac:spMkLst>
        </pc:spChg>
      </pc:sldChg>
      <pc:sldChg chg="modSp mod">
        <pc:chgData name="SHARP, Abby (NHS SOUTH YORKSHIRE ICB - 03L)" userId="2477d74f-3d99-458c-bf7f-74d3a1fa960c" providerId="ADAL" clId="{9B8DF741-9D9A-4DE2-B863-5868116C315E}" dt="2025-03-06T17:06:44.601" v="50" actId="20577"/>
        <pc:sldMkLst>
          <pc:docMk/>
          <pc:sldMk cId="2418240641" sldId="314"/>
        </pc:sldMkLst>
        <pc:spChg chg="mod">
          <ac:chgData name="SHARP, Abby (NHS SOUTH YORKSHIRE ICB - 03L)" userId="2477d74f-3d99-458c-bf7f-74d3a1fa960c" providerId="ADAL" clId="{9B8DF741-9D9A-4DE2-B863-5868116C315E}" dt="2025-03-06T17:06:44.601" v="50" actId="20577"/>
          <ac:spMkLst>
            <pc:docMk/>
            <pc:sldMk cId="2418240641" sldId="314"/>
            <ac:spMk id="45" creationId="{4C3F9821-3603-BC35-7E43-06288E7599F8}"/>
          </ac:spMkLst>
        </pc:spChg>
      </pc:sldChg>
    </pc:docChg>
  </pc:docChgLst>
  <pc:docChgLst>
    <pc:chgData name="SHARP, Abby (NHS SOUTH YORKSHIRE ICB - 03L)" userId="2477d74f-3d99-458c-bf7f-74d3a1fa960c" providerId="ADAL" clId="{F9FE1F87-393B-4F30-870D-565CB105CE4B}"/>
    <pc:docChg chg="custSel addSld modSld">
      <pc:chgData name="SHARP, Abby (NHS SOUTH YORKSHIRE ICB - 03L)" userId="2477d74f-3d99-458c-bf7f-74d3a1fa960c" providerId="ADAL" clId="{F9FE1F87-393B-4F30-870D-565CB105CE4B}" dt="2025-01-31T12:12:24.467" v="1112" actId="20577"/>
      <pc:docMkLst>
        <pc:docMk/>
      </pc:docMkLst>
      <pc:sldChg chg="delSp modSp mod">
        <pc:chgData name="SHARP, Abby (NHS SOUTH YORKSHIRE ICB - 03L)" userId="2477d74f-3d99-458c-bf7f-74d3a1fa960c" providerId="ADAL" clId="{F9FE1F87-393B-4F30-870D-565CB105CE4B}" dt="2025-01-31T12:12:09.893" v="1097" actId="20577"/>
        <pc:sldMkLst>
          <pc:docMk/>
          <pc:sldMk cId="4094429411" sldId="308"/>
        </pc:sldMkLst>
        <pc:spChg chg="del">
          <ac:chgData name="SHARP, Abby (NHS SOUTH YORKSHIRE ICB - 03L)" userId="2477d74f-3d99-458c-bf7f-74d3a1fa960c" providerId="ADAL" clId="{F9FE1F87-393B-4F30-870D-565CB105CE4B}" dt="2025-01-31T12:10:03.777" v="988" actId="478"/>
          <ac:spMkLst>
            <pc:docMk/>
            <pc:sldMk cId="4094429411" sldId="308"/>
            <ac:spMk id="4" creationId="{5928EABC-0FE7-22FF-DCDB-6078BFA64909}"/>
          </ac:spMkLst>
        </pc:spChg>
        <pc:graphicFrameChg chg="mod modGraphic">
          <ac:chgData name="SHARP, Abby (NHS SOUTH YORKSHIRE ICB - 03L)" userId="2477d74f-3d99-458c-bf7f-74d3a1fa960c" providerId="ADAL" clId="{F9FE1F87-393B-4F30-870D-565CB105CE4B}" dt="2025-01-31T12:12:09.893" v="1097" actId="20577"/>
          <ac:graphicFrameMkLst>
            <pc:docMk/>
            <pc:sldMk cId="4094429411" sldId="308"/>
            <ac:graphicFrameMk id="5" creationId="{2EF81178-AA11-9776-37BE-190166CAEFAF}"/>
          </ac:graphicFrameMkLst>
        </pc:graphicFrameChg>
      </pc:sldChg>
      <pc:sldChg chg="modSp mod">
        <pc:chgData name="SHARP, Abby (NHS SOUTH YORKSHIRE ICB - 03L)" userId="2477d74f-3d99-458c-bf7f-74d3a1fa960c" providerId="ADAL" clId="{F9FE1F87-393B-4F30-870D-565CB105CE4B}" dt="2025-01-28T10:34:27.617" v="681" actId="20577"/>
        <pc:sldMkLst>
          <pc:docMk/>
          <pc:sldMk cId="3199504859" sldId="309"/>
        </pc:sldMkLst>
        <pc:spChg chg="mod">
          <ac:chgData name="SHARP, Abby (NHS SOUTH YORKSHIRE ICB - 03L)" userId="2477d74f-3d99-458c-bf7f-74d3a1fa960c" providerId="ADAL" clId="{F9FE1F87-393B-4F30-870D-565CB105CE4B}" dt="2025-01-28T10:34:18.326" v="672" actId="20577"/>
          <ac:spMkLst>
            <pc:docMk/>
            <pc:sldMk cId="3199504859" sldId="309"/>
            <ac:spMk id="47" creationId="{9124758E-4170-2769-58AB-A83070496A66}"/>
          </ac:spMkLst>
        </pc:spChg>
        <pc:spChg chg="mod">
          <ac:chgData name="SHARP, Abby (NHS SOUTH YORKSHIRE ICB - 03L)" userId="2477d74f-3d99-458c-bf7f-74d3a1fa960c" providerId="ADAL" clId="{F9FE1F87-393B-4F30-870D-565CB105CE4B}" dt="2025-01-28T10:34:21.492" v="675" actId="20577"/>
          <ac:spMkLst>
            <pc:docMk/>
            <pc:sldMk cId="3199504859" sldId="309"/>
            <ac:spMk id="48" creationId="{29EF3A87-B0AE-162C-49A7-3428E3F76BDF}"/>
          </ac:spMkLst>
        </pc:spChg>
        <pc:spChg chg="mod">
          <ac:chgData name="SHARP, Abby (NHS SOUTH YORKSHIRE ICB - 03L)" userId="2477d74f-3d99-458c-bf7f-74d3a1fa960c" providerId="ADAL" clId="{F9FE1F87-393B-4F30-870D-565CB105CE4B}" dt="2025-01-28T10:34:24.656" v="678" actId="20577"/>
          <ac:spMkLst>
            <pc:docMk/>
            <pc:sldMk cId="3199504859" sldId="309"/>
            <ac:spMk id="49" creationId="{BA9D17A8-75E2-860D-56BB-BB4B066A3E59}"/>
          </ac:spMkLst>
        </pc:spChg>
        <pc:spChg chg="mod">
          <ac:chgData name="SHARP, Abby (NHS SOUTH YORKSHIRE ICB - 03L)" userId="2477d74f-3d99-458c-bf7f-74d3a1fa960c" providerId="ADAL" clId="{F9FE1F87-393B-4F30-870D-565CB105CE4B}" dt="2025-01-28T10:34:27.617" v="681" actId="20577"/>
          <ac:spMkLst>
            <pc:docMk/>
            <pc:sldMk cId="3199504859" sldId="309"/>
            <ac:spMk id="50" creationId="{DFFE4C75-EE57-E0C7-B302-94E332B23F4A}"/>
          </ac:spMkLst>
        </pc:spChg>
      </pc:sldChg>
      <pc:sldChg chg="modSp mod">
        <pc:chgData name="SHARP, Abby (NHS SOUTH YORKSHIRE ICB - 03L)" userId="2477d74f-3d99-458c-bf7f-74d3a1fa960c" providerId="ADAL" clId="{F9FE1F87-393B-4F30-870D-565CB105CE4B}" dt="2025-01-31T12:09:05.315" v="954" actId="20577"/>
        <pc:sldMkLst>
          <pc:docMk/>
          <pc:sldMk cId="1432553668" sldId="311"/>
        </pc:sldMkLst>
        <pc:spChg chg="mod">
          <ac:chgData name="SHARP, Abby (NHS SOUTH YORKSHIRE ICB - 03L)" userId="2477d74f-3d99-458c-bf7f-74d3a1fa960c" providerId="ADAL" clId="{F9FE1F87-393B-4F30-870D-565CB105CE4B}" dt="2025-01-28T10:15:55.222" v="386" actId="1076"/>
          <ac:spMkLst>
            <pc:docMk/>
            <pc:sldMk cId="1432553668" sldId="311"/>
            <ac:spMk id="45" creationId="{4C3F9821-3603-BC35-7E43-06288E7599F8}"/>
          </ac:spMkLst>
        </pc:spChg>
        <pc:spChg chg="mod">
          <ac:chgData name="SHARP, Abby (NHS SOUTH YORKSHIRE ICB - 03L)" userId="2477d74f-3d99-458c-bf7f-74d3a1fa960c" providerId="ADAL" clId="{F9FE1F87-393B-4F30-870D-565CB105CE4B}" dt="2025-01-31T12:09:05.315" v="954" actId="20577"/>
          <ac:spMkLst>
            <pc:docMk/>
            <pc:sldMk cId="1432553668" sldId="311"/>
            <ac:spMk id="47" creationId="{9124758E-4170-2769-58AB-A83070496A66}"/>
          </ac:spMkLst>
        </pc:spChg>
        <pc:spChg chg="mod">
          <ac:chgData name="SHARP, Abby (NHS SOUTH YORKSHIRE ICB - 03L)" userId="2477d74f-3d99-458c-bf7f-74d3a1fa960c" providerId="ADAL" clId="{F9FE1F87-393B-4F30-870D-565CB105CE4B}" dt="2025-01-28T10:24:38.637" v="669" actId="20577"/>
          <ac:spMkLst>
            <pc:docMk/>
            <pc:sldMk cId="1432553668" sldId="311"/>
            <ac:spMk id="48" creationId="{29EF3A87-B0AE-162C-49A7-3428E3F76BDF}"/>
          </ac:spMkLst>
        </pc:spChg>
      </pc:sldChg>
      <pc:sldChg chg="modSp mod">
        <pc:chgData name="SHARP, Abby (NHS SOUTH YORKSHIRE ICB - 03L)" userId="2477d74f-3d99-458c-bf7f-74d3a1fa960c" providerId="ADAL" clId="{F9FE1F87-393B-4F30-870D-565CB105CE4B}" dt="2025-01-31T12:12:24.467" v="1112" actId="20577"/>
        <pc:sldMkLst>
          <pc:docMk/>
          <pc:sldMk cId="3825180676" sldId="312"/>
        </pc:sldMkLst>
        <pc:spChg chg="mod">
          <ac:chgData name="SHARP, Abby (NHS SOUTH YORKSHIRE ICB - 03L)" userId="2477d74f-3d99-458c-bf7f-74d3a1fa960c" providerId="ADAL" clId="{F9FE1F87-393B-4F30-870D-565CB105CE4B}" dt="2025-01-31T12:12:24.467" v="1112" actId="20577"/>
          <ac:spMkLst>
            <pc:docMk/>
            <pc:sldMk cId="3825180676" sldId="312"/>
            <ac:spMk id="47" creationId="{9124758E-4170-2769-58AB-A83070496A66}"/>
          </ac:spMkLst>
        </pc:spChg>
        <pc:spChg chg="mod">
          <ac:chgData name="SHARP, Abby (NHS SOUTH YORKSHIRE ICB - 03L)" userId="2477d74f-3d99-458c-bf7f-74d3a1fa960c" providerId="ADAL" clId="{F9FE1F87-393B-4F30-870D-565CB105CE4B}" dt="2025-01-28T09:57:21.299" v="115" actId="207"/>
          <ac:spMkLst>
            <pc:docMk/>
            <pc:sldMk cId="3825180676" sldId="312"/>
            <ac:spMk id="48" creationId="{29EF3A87-B0AE-162C-49A7-3428E3F76BDF}"/>
          </ac:spMkLst>
        </pc:spChg>
        <pc:spChg chg="mod">
          <ac:chgData name="SHARP, Abby (NHS SOUTH YORKSHIRE ICB - 03L)" userId="2477d74f-3d99-458c-bf7f-74d3a1fa960c" providerId="ADAL" clId="{F9FE1F87-393B-4F30-870D-565CB105CE4B}" dt="2025-01-28T17:53:37.032" v="843" actId="20577"/>
          <ac:spMkLst>
            <pc:docMk/>
            <pc:sldMk cId="3825180676" sldId="312"/>
            <ac:spMk id="49" creationId="{BA9D17A8-75E2-860D-56BB-BB4B066A3E59}"/>
          </ac:spMkLst>
        </pc:spChg>
      </pc:sldChg>
      <pc:sldChg chg="modSp add mod">
        <pc:chgData name="SHARP, Abby (NHS SOUTH YORKSHIRE ICB - 03L)" userId="2477d74f-3d99-458c-bf7f-74d3a1fa960c" providerId="ADAL" clId="{F9FE1F87-393B-4F30-870D-565CB105CE4B}" dt="2025-01-31T12:09:20.453" v="963" actId="20577"/>
        <pc:sldMkLst>
          <pc:docMk/>
          <pc:sldMk cId="3195035228" sldId="313"/>
        </pc:sldMkLst>
        <pc:spChg chg="mod">
          <ac:chgData name="SHARP, Abby (NHS SOUTH YORKSHIRE ICB - 03L)" userId="2477d74f-3d99-458c-bf7f-74d3a1fa960c" providerId="ADAL" clId="{F9FE1F87-393B-4F30-870D-565CB105CE4B}" dt="2025-01-28T10:21:06.560" v="665" actId="20577"/>
          <ac:spMkLst>
            <pc:docMk/>
            <pc:sldMk cId="3195035228" sldId="313"/>
            <ac:spMk id="45" creationId="{4C3F9821-3603-BC35-7E43-06288E7599F8}"/>
          </ac:spMkLst>
        </pc:spChg>
        <pc:spChg chg="mod">
          <ac:chgData name="SHARP, Abby (NHS SOUTH YORKSHIRE ICB - 03L)" userId="2477d74f-3d99-458c-bf7f-74d3a1fa960c" providerId="ADAL" clId="{F9FE1F87-393B-4F30-870D-565CB105CE4B}" dt="2025-01-31T12:09:20.453" v="963" actId="20577"/>
          <ac:spMkLst>
            <pc:docMk/>
            <pc:sldMk cId="3195035228" sldId="313"/>
            <ac:spMk id="47" creationId="{9124758E-4170-2769-58AB-A83070496A66}"/>
          </ac:spMkLst>
        </pc:spChg>
        <pc:spChg chg="mod">
          <ac:chgData name="SHARP, Abby (NHS SOUTH YORKSHIRE ICB - 03L)" userId="2477d74f-3d99-458c-bf7f-74d3a1fa960c" providerId="ADAL" clId="{F9FE1F87-393B-4F30-870D-565CB105CE4B}" dt="2025-01-28T10:12:12.804" v="299" actId="20577"/>
          <ac:spMkLst>
            <pc:docMk/>
            <pc:sldMk cId="3195035228" sldId="313"/>
            <ac:spMk id="48" creationId="{29EF3A87-B0AE-162C-49A7-3428E3F76BDF}"/>
          </ac:spMkLst>
        </pc:spChg>
        <pc:spChg chg="mod">
          <ac:chgData name="SHARP, Abby (NHS SOUTH YORKSHIRE ICB - 03L)" userId="2477d74f-3d99-458c-bf7f-74d3a1fa960c" providerId="ADAL" clId="{F9FE1F87-393B-4F30-870D-565CB105CE4B}" dt="2025-01-28T10:10:18.793" v="244" actId="20577"/>
          <ac:spMkLst>
            <pc:docMk/>
            <pc:sldMk cId="3195035228" sldId="313"/>
            <ac:spMk id="49" creationId="{BA9D17A8-75E2-860D-56BB-BB4B066A3E59}"/>
          </ac:spMkLst>
        </pc:spChg>
        <pc:spChg chg="mod">
          <ac:chgData name="SHARP, Abby (NHS SOUTH YORKSHIRE ICB - 03L)" userId="2477d74f-3d99-458c-bf7f-74d3a1fa960c" providerId="ADAL" clId="{F9FE1F87-393B-4F30-870D-565CB105CE4B}" dt="2025-01-28T17:53:30.531" v="842" actId="20577"/>
          <ac:spMkLst>
            <pc:docMk/>
            <pc:sldMk cId="3195035228" sldId="313"/>
            <ac:spMk id="50" creationId="{DFFE4C75-EE57-E0C7-B302-94E332B23F4A}"/>
          </ac:spMkLst>
        </pc:spChg>
      </pc:sldChg>
      <pc:sldChg chg="modSp add mod">
        <pc:chgData name="SHARP, Abby (NHS SOUTH YORKSHIRE ICB - 03L)" userId="2477d74f-3d99-458c-bf7f-74d3a1fa960c" providerId="ADAL" clId="{F9FE1F87-393B-4F30-870D-565CB105CE4B}" dt="2025-01-31T12:10:45.062" v="1025" actId="20577"/>
        <pc:sldMkLst>
          <pc:docMk/>
          <pc:sldMk cId="2418240641" sldId="314"/>
        </pc:sldMkLst>
        <pc:spChg chg="mod">
          <ac:chgData name="SHARP, Abby (NHS SOUTH YORKSHIRE ICB - 03L)" userId="2477d74f-3d99-458c-bf7f-74d3a1fa960c" providerId="ADAL" clId="{F9FE1F87-393B-4F30-870D-565CB105CE4B}" dt="2025-01-31T12:10:45.062" v="1025" actId="20577"/>
          <ac:spMkLst>
            <pc:docMk/>
            <pc:sldMk cId="2418240641" sldId="314"/>
            <ac:spMk id="47" creationId="{9124758E-4170-2769-58AB-A83070496A66}"/>
          </ac:spMkLst>
        </pc:spChg>
        <pc:spChg chg="mod">
          <ac:chgData name="SHARP, Abby (NHS SOUTH YORKSHIRE ICB - 03L)" userId="2477d74f-3d99-458c-bf7f-74d3a1fa960c" providerId="ADAL" clId="{F9FE1F87-393B-4F30-870D-565CB105CE4B}" dt="2025-01-31T12:08:36.001" v="918" actId="6549"/>
          <ac:spMkLst>
            <pc:docMk/>
            <pc:sldMk cId="2418240641" sldId="314"/>
            <ac:spMk id="48" creationId="{29EF3A87-B0AE-162C-49A7-3428E3F76BDF}"/>
          </ac:spMkLst>
        </pc:spChg>
        <pc:spChg chg="mod">
          <ac:chgData name="SHARP, Abby (NHS SOUTH YORKSHIRE ICB - 03L)" userId="2477d74f-3d99-458c-bf7f-74d3a1fa960c" providerId="ADAL" clId="{F9FE1F87-393B-4F30-870D-565CB105CE4B}" dt="2025-01-31T12:08:12.604" v="886" actId="20577"/>
          <ac:spMkLst>
            <pc:docMk/>
            <pc:sldMk cId="2418240641" sldId="314"/>
            <ac:spMk id="49" creationId="{BA9D17A8-75E2-860D-56BB-BB4B066A3E59}"/>
          </ac:spMkLst>
        </pc:spChg>
        <pc:spChg chg="mod">
          <ac:chgData name="SHARP, Abby (NHS SOUTH YORKSHIRE ICB - 03L)" userId="2477d74f-3d99-458c-bf7f-74d3a1fa960c" providerId="ADAL" clId="{F9FE1F87-393B-4F30-870D-565CB105CE4B}" dt="2025-01-31T12:08:18.513" v="891" actId="20577"/>
          <ac:spMkLst>
            <pc:docMk/>
            <pc:sldMk cId="2418240641" sldId="314"/>
            <ac:spMk id="50" creationId="{DFFE4C75-EE57-E0C7-B302-94E332B23F4A}"/>
          </ac:spMkLst>
        </pc:spChg>
      </pc:sldChg>
    </pc:docChg>
  </pc:docChgLst>
  <pc:docChgLst>
    <pc:chgData name="SHARP, Abby (NHS SOUTH YORKSHIRE ICB - 03L)" userId="2477d74f-3d99-458c-bf7f-74d3a1fa960c" providerId="ADAL" clId="{321C1CE4-5CF4-43C8-B04D-E428F938D7E5}"/>
    <pc:docChg chg="undo redo custSel modSld">
      <pc:chgData name="SHARP, Abby (NHS SOUTH YORKSHIRE ICB - 03L)" userId="2477d74f-3d99-458c-bf7f-74d3a1fa960c" providerId="ADAL" clId="{321C1CE4-5CF4-43C8-B04D-E428F938D7E5}" dt="2025-03-03T10:26:30.779" v="1585" actId="20577"/>
      <pc:docMkLst>
        <pc:docMk/>
      </pc:docMkLst>
      <pc:sldChg chg="modSp mod">
        <pc:chgData name="SHARP, Abby (NHS SOUTH YORKSHIRE ICB - 03L)" userId="2477d74f-3d99-458c-bf7f-74d3a1fa960c" providerId="ADAL" clId="{321C1CE4-5CF4-43C8-B04D-E428F938D7E5}" dt="2025-03-03T08:21:16.745" v="568" actId="20577"/>
        <pc:sldMkLst>
          <pc:docMk/>
          <pc:sldMk cId="3551208755" sldId="264"/>
        </pc:sldMkLst>
        <pc:spChg chg="mod">
          <ac:chgData name="SHARP, Abby (NHS SOUTH YORKSHIRE ICB - 03L)" userId="2477d74f-3d99-458c-bf7f-74d3a1fa960c" providerId="ADAL" clId="{321C1CE4-5CF4-43C8-B04D-E428F938D7E5}" dt="2025-03-03T08:21:16.745" v="568" actId="20577"/>
          <ac:spMkLst>
            <pc:docMk/>
            <pc:sldMk cId="3551208755" sldId="264"/>
            <ac:spMk id="8" creationId="{37737D41-9573-A364-7628-CC8B18C62572}"/>
          </ac:spMkLst>
        </pc:spChg>
      </pc:sldChg>
      <pc:sldChg chg="modSp mod">
        <pc:chgData name="SHARP, Abby (NHS SOUTH YORKSHIRE ICB - 03L)" userId="2477d74f-3d99-458c-bf7f-74d3a1fa960c" providerId="ADAL" clId="{321C1CE4-5CF4-43C8-B04D-E428F938D7E5}" dt="2025-03-03T10:13:01.567" v="1181" actId="20577"/>
        <pc:sldMkLst>
          <pc:docMk/>
          <pc:sldMk cId="4094429411" sldId="308"/>
        </pc:sldMkLst>
        <pc:graphicFrameChg chg="mod modGraphic">
          <ac:chgData name="SHARP, Abby (NHS SOUTH YORKSHIRE ICB - 03L)" userId="2477d74f-3d99-458c-bf7f-74d3a1fa960c" providerId="ADAL" clId="{321C1CE4-5CF4-43C8-B04D-E428F938D7E5}" dt="2025-03-03T10:13:01.567" v="1181" actId="20577"/>
          <ac:graphicFrameMkLst>
            <pc:docMk/>
            <pc:sldMk cId="4094429411" sldId="308"/>
            <ac:graphicFrameMk id="5" creationId="{2EF81178-AA11-9776-37BE-190166CAEFAF}"/>
          </ac:graphicFrameMkLst>
        </pc:graphicFrameChg>
      </pc:sldChg>
      <pc:sldChg chg="modSp mod">
        <pc:chgData name="SHARP, Abby (NHS SOUTH YORKSHIRE ICB - 03L)" userId="2477d74f-3d99-458c-bf7f-74d3a1fa960c" providerId="ADAL" clId="{321C1CE4-5CF4-43C8-B04D-E428F938D7E5}" dt="2025-03-03T10:19:15.373" v="1380" actId="20577"/>
        <pc:sldMkLst>
          <pc:docMk/>
          <pc:sldMk cId="3199504859" sldId="309"/>
        </pc:sldMkLst>
        <pc:spChg chg="mod">
          <ac:chgData name="SHARP, Abby (NHS SOUTH YORKSHIRE ICB - 03L)" userId="2477d74f-3d99-458c-bf7f-74d3a1fa960c" providerId="ADAL" clId="{321C1CE4-5CF4-43C8-B04D-E428F938D7E5}" dt="2025-03-03T10:17:53.885" v="1343" actId="20577"/>
          <ac:spMkLst>
            <pc:docMk/>
            <pc:sldMk cId="3199504859" sldId="309"/>
            <ac:spMk id="45" creationId="{4C3F9821-3603-BC35-7E43-06288E7599F8}"/>
          </ac:spMkLst>
        </pc:spChg>
        <pc:spChg chg="mod">
          <ac:chgData name="SHARP, Abby (NHS SOUTH YORKSHIRE ICB - 03L)" userId="2477d74f-3d99-458c-bf7f-74d3a1fa960c" providerId="ADAL" clId="{321C1CE4-5CF4-43C8-B04D-E428F938D7E5}" dt="2025-03-03T10:19:08.094" v="1378" actId="207"/>
          <ac:spMkLst>
            <pc:docMk/>
            <pc:sldMk cId="3199504859" sldId="309"/>
            <ac:spMk id="47" creationId="{9124758E-4170-2769-58AB-A83070496A66}"/>
          </ac:spMkLst>
        </pc:spChg>
        <pc:spChg chg="mod">
          <ac:chgData name="SHARP, Abby (NHS SOUTH YORKSHIRE ICB - 03L)" userId="2477d74f-3d99-458c-bf7f-74d3a1fa960c" providerId="ADAL" clId="{321C1CE4-5CF4-43C8-B04D-E428F938D7E5}" dt="2025-03-03T10:19:15.373" v="1380" actId="20577"/>
          <ac:spMkLst>
            <pc:docMk/>
            <pc:sldMk cId="3199504859" sldId="309"/>
            <ac:spMk id="48" creationId="{29EF3A87-B0AE-162C-49A7-3428E3F76BDF}"/>
          </ac:spMkLst>
        </pc:spChg>
        <pc:spChg chg="mod">
          <ac:chgData name="SHARP, Abby (NHS SOUTH YORKSHIRE ICB - 03L)" userId="2477d74f-3d99-458c-bf7f-74d3a1fa960c" providerId="ADAL" clId="{321C1CE4-5CF4-43C8-B04D-E428F938D7E5}" dt="2025-03-03T10:18:01.790" v="1355" actId="20577"/>
          <ac:spMkLst>
            <pc:docMk/>
            <pc:sldMk cId="3199504859" sldId="309"/>
            <ac:spMk id="49" creationId="{BA9D17A8-75E2-860D-56BB-BB4B066A3E59}"/>
          </ac:spMkLst>
        </pc:spChg>
        <pc:spChg chg="mod">
          <ac:chgData name="SHARP, Abby (NHS SOUTH YORKSHIRE ICB - 03L)" userId="2477d74f-3d99-458c-bf7f-74d3a1fa960c" providerId="ADAL" clId="{321C1CE4-5CF4-43C8-B04D-E428F938D7E5}" dt="2025-03-03T10:18:14.330" v="1367" actId="20577"/>
          <ac:spMkLst>
            <pc:docMk/>
            <pc:sldMk cId="3199504859" sldId="309"/>
            <ac:spMk id="50" creationId="{DFFE4C75-EE57-E0C7-B302-94E332B23F4A}"/>
          </ac:spMkLst>
        </pc:spChg>
      </pc:sldChg>
      <pc:sldChg chg="modSp mod">
        <pc:chgData name="SHARP, Abby (NHS SOUTH YORKSHIRE ICB - 03L)" userId="2477d74f-3d99-458c-bf7f-74d3a1fa960c" providerId="ADAL" clId="{321C1CE4-5CF4-43C8-B04D-E428F938D7E5}" dt="2025-03-03T10:22:44.866" v="1573" actId="20577"/>
        <pc:sldMkLst>
          <pc:docMk/>
          <pc:sldMk cId="1432553668" sldId="311"/>
        </pc:sldMkLst>
        <pc:spChg chg="mod">
          <ac:chgData name="SHARP, Abby (NHS SOUTH YORKSHIRE ICB - 03L)" userId="2477d74f-3d99-458c-bf7f-74d3a1fa960c" providerId="ADAL" clId="{321C1CE4-5CF4-43C8-B04D-E428F938D7E5}" dt="2025-03-03T08:44:04.620" v="836" actId="207"/>
          <ac:spMkLst>
            <pc:docMk/>
            <pc:sldMk cId="1432553668" sldId="311"/>
            <ac:spMk id="47" creationId="{9124758E-4170-2769-58AB-A83070496A66}"/>
          </ac:spMkLst>
        </pc:spChg>
        <pc:spChg chg="mod">
          <ac:chgData name="SHARP, Abby (NHS SOUTH YORKSHIRE ICB - 03L)" userId="2477d74f-3d99-458c-bf7f-74d3a1fa960c" providerId="ADAL" clId="{321C1CE4-5CF4-43C8-B04D-E428F938D7E5}" dt="2025-03-03T10:22:44.866" v="1573" actId="20577"/>
          <ac:spMkLst>
            <pc:docMk/>
            <pc:sldMk cId="1432553668" sldId="311"/>
            <ac:spMk id="48" creationId="{29EF3A87-B0AE-162C-49A7-3428E3F76BDF}"/>
          </ac:spMkLst>
        </pc:spChg>
        <pc:spChg chg="mod">
          <ac:chgData name="SHARP, Abby (NHS SOUTH YORKSHIRE ICB - 03L)" userId="2477d74f-3d99-458c-bf7f-74d3a1fa960c" providerId="ADAL" clId="{321C1CE4-5CF4-43C8-B04D-E428F938D7E5}" dt="2025-03-03T10:13:22.670" v="1192" actId="20577"/>
          <ac:spMkLst>
            <pc:docMk/>
            <pc:sldMk cId="1432553668" sldId="311"/>
            <ac:spMk id="49" creationId="{BA9D17A8-75E2-860D-56BB-BB4B066A3E59}"/>
          </ac:spMkLst>
        </pc:spChg>
        <pc:spChg chg="mod">
          <ac:chgData name="SHARP, Abby (NHS SOUTH YORKSHIRE ICB - 03L)" userId="2477d74f-3d99-458c-bf7f-74d3a1fa960c" providerId="ADAL" clId="{321C1CE4-5CF4-43C8-B04D-E428F938D7E5}" dt="2025-03-03T10:14:49.838" v="1237" actId="20577"/>
          <ac:spMkLst>
            <pc:docMk/>
            <pc:sldMk cId="1432553668" sldId="311"/>
            <ac:spMk id="50" creationId="{DFFE4C75-EE57-E0C7-B302-94E332B23F4A}"/>
          </ac:spMkLst>
        </pc:spChg>
      </pc:sldChg>
      <pc:sldChg chg="modSp mod">
        <pc:chgData name="SHARP, Abby (NHS SOUTH YORKSHIRE ICB - 03L)" userId="2477d74f-3d99-458c-bf7f-74d3a1fa960c" providerId="ADAL" clId="{321C1CE4-5CF4-43C8-B04D-E428F938D7E5}" dt="2025-03-03T10:26:16.422" v="1579" actId="20577"/>
        <pc:sldMkLst>
          <pc:docMk/>
          <pc:sldMk cId="3825180676" sldId="312"/>
        </pc:sldMkLst>
        <pc:spChg chg="mod">
          <ac:chgData name="SHARP, Abby (NHS SOUTH YORKSHIRE ICB - 03L)" userId="2477d74f-3d99-458c-bf7f-74d3a1fa960c" providerId="ADAL" clId="{321C1CE4-5CF4-43C8-B04D-E428F938D7E5}" dt="2025-03-03T10:26:14.625" v="1577" actId="207"/>
          <ac:spMkLst>
            <pc:docMk/>
            <pc:sldMk cId="3825180676" sldId="312"/>
            <ac:spMk id="47" creationId="{9124758E-4170-2769-58AB-A83070496A66}"/>
          </ac:spMkLst>
        </pc:spChg>
        <pc:spChg chg="mod">
          <ac:chgData name="SHARP, Abby (NHS SOUTH YORKSHIRE ICB - 03L)" userId="2477d74f-3d99-458c-bf7f-74d3a1fa960c" providerId="ADAL" clId="{321C1CE4-5CF4-43C8-B04D-E428F938D7E5}" dt="2025-03-03T10:19:42.508" v="1394" actId="20577"/>
          <ac:spMkLst>
            <pc:docMk/>
            <pc:sldMk cId="3825180676" sldId="312"/>
            <ac:spMk id="48" creationId="{29EF3A87-B0AE-162C-49A7-3428E3F76BDF}"/>
          </ac:spMkLst>
        </pc:spChg>
        <pc:spChg chg="mod">
          <ac:chgData name="SHARP, Abby (NHS SOUTH YORKSHIRE ICB - 03L)" userId="2477d74f-3d99-458c-bf7f-74d3a1fa960c" providerId="ADAL" clId="{321C1CE4-5CF4-43C8-B04D-E428F938D7E5}" dt="2025-03-03T10:26:16.422" v="1579" actId="20577"/>
          <ac:spMkLst>
            <pc:docMk/>
            <pc:sldMk cId="3825180676" sldId="312"/>
            <ac:spMk id="49" creationId="{BA9D17A8-75E2-860D-56BB-BB4B066A3E59}"/>
          </ac:spMkLst>
        </pc:spChg>
        <pc:spChg chg="mod">
          <ac:chgData name="SHARP, Abby (NHS SOUTH YORKSHIRE ICB - 03L)" userId="2477d74f-3d99-458c-bf7f-74d3a1fa960c" providerId="ADAL" clId="{321C1CE4-5CF4-43C8-B04D-E428F938D7E5}" dt="2025-03-03T10:20:40.046" v="1558" actId="20577"/>
          <ac:spMkLst>
            <pc:docMk/>
            <pc:sldMk cId="3825180676" sldId="312"/>
            <ac:spMk id="50" creationId="{DFFE4C75-EE57-E0C7-B302-94E332B23F4A}"/>
          </ac:spMkLst>
        </pc:spChg>
      </pc:sldChg>
      <pc:sldChg chg="modSp mod">
        <pc:chgData name="SHARP, Abby (NHS SOUTH YORKSHIRE ICB - 03L)" userId="2477d74f-3d99-458c-bf7f-74d3a1fa960c" providerId="ADAL" clId="{321C1CE4-5CF4-43C8-B04D-E428F938D7E5}" dt="2025-03-03T10:26:30.779" v="1585" actId="20577"/>
        <pc:sldMkLst>
          <pc:docMk/>
          <pc:sldMk cId="3195035228" sldId="313"/>
        </pc:sldMkLst>
        <pc:spChg chg="mod">
          <ac:chgData name="SHARP, Abby (NHS SOUTH YORKSHIRE ICB - 03L)" userId="2477d74f-3d99-458c-bf7f-74d3a1fa960c" providerId="ADAL" clId="{321C1CE4-5CF4-43C8-B04D-E428F938D7E5}" dt="2025-03-03T08:50:49.583" v="877" actId="207"/>
          <ac:spMkLst>
            <pc:docMk/>
            <pc:sldMk cId="3195035228" sldId="313"/>
            <ac:spMk id="47" creationId="{9124758E-4170-2769-58AB-A83070496A66}"/>
          </ac:spMkLst>
        </pc:spChg>
        <pc:spChg chg="mod">
          <ac:chgData name="SHARP, Abby (NHS SOUTH YORKSHIRE ICB - 03L)" userId="2477d74f-3d99-458c-bf7f-74d3a1fa960c" providerId="ADAL" clId="{321C1CE4-5CF4-43C8-B04D-E428F938D7E5}" dt="2025-03-03T08:51:40.206" v="910" actId="20577"/>
          <ac:spMkLst>
            <pc:docMk/>
            <pc:sldMk cId="3195035228" sldId="313"/>
            <ac:spMk id="48" creationId="{29EF3A87-B0AE-162C-49A7-3428E3F76BDF}"/>
          </ac:spMkLst>
        </pc:spChg>
        <pc:spChg chg="mod">
          <ac:chgData name="SHARP, Abby (NHS SOUTH YORKSHIRE ICB - 03L)" userId="2477d74f-3d99-458c-bf7f-74d3a1fa960c" providerId="ADAL" clId="{321C1CE4-5CF4-43C8-B04D-E428F938D7E5}" dt="2025-03-03T10:26:30.779" v="1585" actId="20577"/>
          <ac:spMkLst>
            <pc:docMk/>
            <pc:sldMk cId="3195035228" sldId="313"/>
            <ac:spMk id="49" creationId="{BA9D17A8-75E2-860D-56BB-BB4B066A3E59}"/>
          </ac:spMkLst>
        </pc:spChg>
        <pc:spChg chg="mod">
          <ac:chgData name="SHARP, Abby (NHS SOUTH YORKSHIRE ICB - 03L)" userId="2477d74f-3d99-458c-bf7f-74d3a1fa960c" providerId="ADAL" clId="{321C1CE4-5CF4-43C8-B04D-E428F938D7E5}" dt="2025-03-03T10:23:09.767" v="1574"/>
          <ac:spMkLst>
            <pc:docMk/>
            <pc:sldMk cId="3195035228" sldId="313"/>
            <ac:spMk id="50" creationId="{DFFE4C75-EE57-E0C7-B302-94E332B23F4A}"/>
          </ac:spMkLst>
        </pc:spChg>
      </pc:sldChg>
      <pc:sldChg chg="modSp mod">
        <pc:chgData name="SHARP, Abby (NHS SOUTH YORKSHIRE ICB - 03L)" userId="2477d74f-3d99-458c-bf7f-74d3a1fa960c" providerId="ADAL" clId="{321C1CE4-5CF4-43C8-B04D-E428F938D7E5}" dt="2025-03-03T10:20:56.357" v="1559"/>
        <pc:sldMkLst>
          <pc:docMk/>
          <pc:sldMk cId="2418240641" sldId="314"/>
        </pc:sldMkLst>
        <pc:spChg chg="mod">
          <ac:chgData name="SHARP, Abby (NHS SOUTH YORKSHIRE ICB - 03L)" userId="2477d74f-3d99-458c-bf7f-74d3a1fa960c" providerId="ADAL" clId="{321C1CE4-5CF4-43C8-B04D-E428F938D7E5}" dt="2025-03-03T10:18:49.275" v="1376" actId="20577"/>
          <ac:spMkLst>
            <pc:docMk/>
            <pc:sldMk cId="2418240641" sldId="314"/>
            <ac:spMk id="45" creationId="{4C3F9821-3603-BC35-7E43-06288E7599F8}"/>
          </ac:spMkLst>
        </pc:spChg>
        <pc:spChg chg="mod">
          <ac:chgData name="SHARP, Abby (NHS SOUTH YORKSHIRE ICB - 03L)" userId="2477d74f-3d99-458c-bf7f-74d3a1fa960c" providerId="ADAL" clId="{321C1CE4-5CF4-43C8-B04D-E428F938D7E5}" dt="2025-03-03T10:18:47.132" v="1375" actId="20577"/>
          <ac:spMkLst>
            <pc:docMk/>
            <pc:sldMk cId="2418240641" sldId="314"/>
            <ac:spMk id="47" creationId="{9124758E-4170-2769-58AB-A83070496A66}"/>
          </ac:spMkLst>
        </pc:spChg>
        <pc:spChg chg="mod">
          <ac:chgData name="SHARP, Abby (NHS SOUTH YORKSHIRE ICB - 03L)" userId="2477d74f-3d99-458c-bf7f-74d3a1fa960c" providerId="ADAL" clId="{321C1CE4-5CF4-43C8-B04D-E428F938D7E5}" dt="2025-03-03T10:18:44.861" v="1374" actId="20577"/>
          <ac:spMkLst>
            <pc:docMk/>
            <pc:sldMk cId="2418240641" sldId="314"/>
            <ac:spMk id="48" creationId="{29EF3A87-B0AE-162C-49A7-3428E3F76BDF}"/>
          </ac:spMkLst>
        </pc:spChg>
        <pc:spChg chg="mod">
          <ac:chgData name="SHARP, Abby (NHS SOUTH YORKSHIRE ICB - 03L)" userId="2477d74f-3d99-458c-bf7f-74d3a1fa960c" providerId="ADAL" clId="{321C1CE4-5CF4-43C8-B04D-E428F938D7E5}" dt="2025-03-03T08:49:23.750" v="871" actId="20577"/>
          <ac:spMkLst>
            <pc:docMk/>
            <pc:sldMk cId="2418240641" sldId="314"/>
            <ac:spMk id="49" creationId="{BA9D17A8-75E2-860D-56BB-BB4B066A3E59}"/>
          </ac:spMkLst>
        </pc:spChg>
        <pc:spChg chg="mod">
          <ac:chgData name="SHARP, Abby (NHS SOUTH YORKSHIRE ICB - 03L)" userId="2477d74f-3d99-458c-bf7f-74d3a1fa960c" providerId="ADAL" clId="{321C1CE4-5CF4-43C8-B04D-E428F938D7E5}" dt="2025-03-03T10:20:56.357" v="1559"/>
          <ac:spMkLst>
            <pc:docMk/>
            <pc:sldMk cId="2418240641" sldId="314"/>
            <ac:spMk id="50" creationId="{DFFE4C75-EE57-E0C7-B302-94E332B23F4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4C03C-C05C-524A-A829-818063F8356E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95BAB-5D0A-7F4B-AF46-6456790D6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097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95BAB-5D0A-7F4B-AF46-6456790D61E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37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95BAB-5D0A-7F4B-AF46-6456790D61E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155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95BAB-5D0A-7F4B-AF46-6456790D61E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17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F8761-C3A8-F3EB-52C2-E282C6F15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65FB6-2C59-C8DF-3A18-4ACE0C7E1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4FBEF-60EA-4ECF-6085-24B7F8592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99DD5-4E7F-824C-8C5B-706A1A0F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ED65D-F995-11A0-4776-C790E9D84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518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4F3CE-7550-E4DA-744A-24B135470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B983B1-ABF3-0A61-8570-0FDB503E8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D83B5-F70F-E006-C569-A3A4C02C2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91534-9D4A-C025-DBC6-2041119E5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73B13-AF91-E1F4-BA96-3E805891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97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5E99A-FF63-4873-8DF5-90F056479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3A43FE-2C48-07E0-2754-2E5F2B1B2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6A111-27EA-9402-50F4-E6601B5C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DC88F-156F-9A1F-36ED-D0BBE805A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E2CCF-30AD-76DC-DF2E-A6EBF2336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580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9E2392B6-64AE-863A-7391-D7E88345AE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766" y="276174"/>
            <a:ext cx="2183932" cy="71711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7478D74-A052-0F57-89AC-7417FA5A19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2" y="276174"/>
            <a:ext cx="733725" cy="687201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218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32B68-F61D-5C69-0846-5F115D3FC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BCBCD-AC0E-7DC9-4173-6BD0D7E77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A728F-A057-55FE-0D07-9B9C09AE3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9031D-B460-CF3B-E2E3-3FF1CE6D7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3FE7F-FEC3-FC31-4313-AA434DF65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81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E7F47-C544-50EE-F41D-5B3442AA2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2C8BE-E388-6A99-7208-28D2EF491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891D4-2C54-B362-0EE3-FBA492622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68305-3C2B-0D1A-3D24-2A65F61FE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3B99E-8715-2382-BA60-8316920B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32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CECB7-8EEB-97F3-8002-9B3C79C26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555EB-762A-039A-25F1-A9A961E4E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18089-5C1A-63D6-A8D0-37527CB01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21320-718C-07BC-E630-3C553F21A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D584F-0A0C-D13B-B4E9-1C76B80D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E7DCD-44C4-32E8-1979-1BC93074A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953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09E2-23D8-F900-B261-02538237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1C27D-E6FB-452B-9A96-4A14CDEB4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31389-5583-D224-CF5B-98F13F0E0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D63B10-81D7-7675-4DF7-2571F6693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ADCEF-487E-0D5A-0538-EDDC912CB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9814AB-1BB2-D381-B4A3-A683B09C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2BC47-29FD-E54A-E2CB-254355EB1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74F4C0-CE10-01A7-AED1-838D08E76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4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A7967-AF68-8531-C8D7-291179DD1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80D6C1-79E3-0CCB-ECDC-7CB5996EF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E737AD-9CB7-8FFD-D738-CD23EAA6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20954F-11C5-C020-8DCF-9721FF73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30FF37-47CA-C246-7F95-8A45FCAE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B13BAE-31ED-4D0B-DBCC-1408630BA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03307-6928-DABF-BF5C-5A4FB81EB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60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021E4-9E84-B9AA-CDB9-2521A6511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E6A62-DBA3-4799-260E-73F14F7FF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B108E-EBC7-EB22-C5B2-41A6CD1CC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AFE43-49D0-F516-5C6A-32A263C0A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C89DE-EE69-CC83-26BD-390AD47D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00D7E-DE92-2E18-C4C7-A80F90CB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62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123D3-9051-544F-21AA-BCF09ABF3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40B2BD-D04F-4696-57A3-15B2F2839E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F651B-A03B-6F16-89D1-1F1135AA1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B29F7-CD4D-8A78-061D-1D9F5B0F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74417-1DD5-D976-239A-B89457478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2DDCB-0337-7654-4F57-2FAF46F3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03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DD79B3-6D69-B839-D85A-035E710F5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3305-BDEC-D6DE-4C05-033E050F9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6B1B1-49C6-9289-C7D0-842A3A07E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5D755-24CD-034C-8CA6-8A1B979E2144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7557A-8176-9987-FE3C-6F76A2413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F77DA-7158-2D3B-3E1D-67673E18A5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9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nhs.sharepoint.com/:b:/r/sites/msteams_f59a1a-FormalExecutiveGroup/Shared%20Documents/Formal%20Executive%20Group/Agenda%20%26%20Papers/2025/2025%2002%2019/Enc%2005a%20-%20SLE%20performance%20February%2025.pdf?csf=1&amp;web=1&amp;e=ZPCAod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hs.sharepoint.com/:b:/r/sites/msteams_f59a1a-FormalExecutiveGroup/Shared%20Documents/Formal%20Executive%20Group/Agenda%20%26%20Papers/2025/2025%2002%2019/Enc%2005a%20-%20SLE%20performance%20February%2025.pdf?csf=1&amp;web=1&amp;e=ZPCAod" TargetMode="External"/><Relationship Id="rId2" Type="http://schemas.openxmlformats.org/officeDocument/2006/relationships/hyperlink" Target="https://nhs.sharepoint.com/:b:/r/sites/msteams_f59a1a-FormalExecutiveGroup/Shared%20Documents/Formal%20Executive%20Group/Agenda%20%26%20Papers/2025/2025%2002%2019/Enc%2005b%20-%2002%20Heads%20up%20M10%2024%2025%20system.pdf?csf=1&amp;web=1&amp;e=ewfqxW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hs.sharepoint.com/:b:/r/sites/msteams_f59a1a-FinanceandInvestmentCommittee/Shared%20Documents/Finance%20and%20Investment%20Committee/1.%202025-26%20Agenda%20and%20Papers/2025.02.04/FIC%20Final%20PDF%27s/Enclosure%2006%20Finance%20report%20FIC%20M9%2024%2025%20new%20cover.pdf?csf=1&amp;web=1&amp;e=i0G3v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hs.sharepoint.com/:b:/r/sites/msteams_f59a1a-FormalExecutiveGroup/Shared%20Documents/Formal%20Executive%20Group/Agenda%20%26%20Papers/2025/2025%2002%2019/Enc%2005a%20-%20SLE%20performance%20February%2025.pdf?csf=1&amp;web=1&amp;e=ZPCAo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hs.sharepoint.com/:b:/r/sites/msteams_f59a1a-FormalExecutiveGroup/Shared%20Documents/Formal%20Executive%20Group/Agenda%20%26%20Papers/2025/2025%2002%2019/Enc%2005a%20-%20SLE%20performance%20February%2025.pdf?csf=1&amp;web=1&amp;e=ZPCAo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hs.sharepoint.com/:b:/r/sites/msteams_f59a1a-FormalExecutiveGroup/Shared%20Documents/Formal%20Executive%20Group/Agenda%20%26%20Papers/2025/2025%2002%2019/Enc%2005b%20-%2002%20Heads%20up%20M10%2024%2025%20system.pdf?csf=1&amp;web=1&amp;e=ewfqx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hs.sharepoint.com/:b:/r/sites/msteams_f59a1a-FinanceandInvestmentCommittee/Shared%20Documents/Finance%20and%20Investment%20Committee/1.%202025-26%20Agenda%20and%20Papers/2025.02.04/FIC%20Final%20PDF%27s/Enclosure%2006%20Finance%20report%20FIC%20M9%2024%2025%20new%20cover.pdf?csf=1&amp;web=1&amp;e=i0G3vW" TargetMode="External"/><Relationship Id="rId4" Type="http://schemas.openxmlformats.org/officeDocument/2006/relationships/hyperlink" Target="https://nhs.sharepoint.com/:b:/r/sites/msteams_f59a1a-FormalExecutiveGroup/Shared%20Documents/Formal%20Executive%20Group/Agenda%20%26%20Papers/2025/2025%2002%2019/Enc%2005a%20-%20SLE%20performance%20February%2025.pdf?csf=1&amp;web=1&amp;e=ZPCAo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49C305AA-DE03-385E-3B97-F0734270E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29" y="780100"/>
            <a:ext cx="3535941" cy="1161055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4B9038E-E1A3-4DC1-E131-17A7706D2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0064"/>
            <a:ext cx="12192000" cy="2557936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EAC3034-9FD3-5203-39E4-5623AE717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" y="829633"/>
            <a:ext cx="1239659" cy="1161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08A1BB-B71F-8F4C-F0C6-CC772D44BD5D}"/>
              </a:ext>
            </a:extLst>
          </p:cNvPr>
          <p:cNvSpPr txBox="1"/>
          <p:nvPr/>
        </p:nvSpPr>
        <p:spPr>
          <a:xfrm>
            <a:off x="731748" y="1510862"/>
            <a:ext cx="10580099" cy="23698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4000" b="1" dirty="0">
              <a:solidFill>
                <a:srgbClr val="0072CE"/>
              </a:solidFill>
              <a:cs typeface="Calibri"/>
            </a:endParaRPr>
          </a:p>
          <a:p>
            <a:r>
              <a:rPr lang="en-GB" sz="3600" b="1" dirty="0">
                <a:solidFill>
                  <a:srgbClr val="0072CE"/>
                </a:solidFill>
                <a:cs typeface="Calibri"/>
              </a:rPr>
              <a:t>NHS South Yorkshire</a:t>
            </a:r>
          </a:p>
          <a:p>
            <a:r>
              <a:rPr lang="en-GB" sz="3600" b="1" dirty="0">
                <a:solidFill>
                  <a:srgbClr val="0072CE"/>
                </a:solidFill>
                <a:cs typeface="Calibri"/>
              </a:rPr>
              <a:t>BAF, Risk Register and Issues Log – Rotherham Place Committee</a:t>
            </a:r>
            <a:endParaRPr lang="en-GB" sz="3600" b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737D41-9573-A364-7628-CC8B18C62572}"/>
              </a:ext>
            </a:extLst>
          </p:cNvPr>
          <p:cNvSpPr txBox="1"/>
          <p:nvPr/>
        </p:nvSpPr>
        <p:spPr>
          <a:xfrm>
            <a:off x="729943" y="3674905"/>
            <a:ext cx="5918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2400" dirty="0">
              <a:cs typeface="Calibri"/>
            </a:endParaRPr>
          </a:p>
          <a:p>
            <a:r>
              <a:rPr lang="en-GB" sz="2400" dirty="0">
                <a:cs typeface="Calibri"/>
              </a:rPr>
              <a:t>19 March 2025 </a:t>
            </a:r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ED6860-BE1B-EC5C-15D4-6C9D6EA7698C}"/>
              </a:ext>
            </a:extLst>
          </p:cNvPr>
          <p:cNvSpPr txBox="1"/>
          <p:nvPr/>
        </p:nvSpPr>
        <p:spPr>
          <a:xfrm>
            <a:off x="478465" y="180753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Appendix A</a:t>
            </a:r>
          </a:p>
        </p:txBody>
      </p:sp>
    </p:spTree>
    <p:extLst>
      <p:ext uri="{BB962C8B-B14F-4D97-AF65-F5344CB8AC3E}">
        <p14:creationId xmlns:p14="http://schemas.microsoft.com/office/powerpoint/2010/main" val="355120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E55BEF-9C09-E4BB-0641-01C5182FBB92}"/>
              </a:ext>
            </a:extLst>
          </p:cNvPr>
          <p:cNvSpPr/>
          <p:nvPr/>
        </p:nvSpPr>
        <p:spPr>
          <a:xfrm>
            <a:off x="468609" y="825015"/>
            <a:ext cx="11254782" cy="5005137"/>
          </a:xfrm>
          <a:prstGeom prst="roundRect">
            <a:avLst>
              <a:gd name="adj" fmla="val 445"/>
            </a:avLst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EF81178-AA11-9776-37BE-190166CAE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00935"/>
              </p:ext>
            </p:extLst>
          </p:nvPr>
        </p:nvGraphicFramePr>
        <p:xfrm>
          <a:off x="496494" y="825015"/>
          <a:ext cx="10611478" cy="42062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611478">
                  <a:extLst>
                    <a:ext uri="{9D8B030D-6E8A-4147-A177-3AD203B41FA5}">
                      <a16:colId xmlns:a16="http://schemas.microsoft.com/office/drawing/2014/main" val="980586728"/>
                    </a:ext>
                  </a:extLst>
                </a:gridCol>
              </a:tblGrid>
              <a:tr h="15610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7708698"/>
                  </a:ext>
                </a:extLst>
              </a:tr>
              <a:tr h="137765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report is inclusive of: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BAF Risks, Risks and Issues which are applicable to Rotherham Place Committee which have a residual score of 12 or above, whereby the Committee provides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assurance.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report was presented at Rotherham PET on the 6 March 2025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reporting period refers to 4 February 2025 – 27 February 2025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3895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42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963970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919691" y="2520167"/>
            <a:ext cx="1796687" cy="3831818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Risks Impacting on the System</a:t>
            </a: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821222" y="2435528"/>
            <a:ext cx="2187974" cy="3939540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BAF Risks relating to Rotherham PET hat impact the system, that score above 12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Risks relating to Rotherham PET that impact the system, that score above 12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0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 –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Urgent Emergency Care – Score of 15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497084"/>
            <a:ext cx="1982087" cy="3816429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Reviews and updates have been undertaken in alignment with the review frequency as stipulated in the Risk Management Framework.</a:t>
            </a: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There have been no changes applied to the description, scoring or mitigations of Rotherham related risks during the reporting period </a:t>
            </a:r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182805" y="2485655"/>
            <a:ext cx="1904045" cy="3816429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latin typeface="Calibri" panose="020F050202020403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Formal Executive Group –  19 February 2025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SLE Performance Report</a:t>
            </a: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69735" y="2498977"/>
            <a:ext cx="2363024" cy="3816429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had been no papers presented, which are relevant to the risks documented at the relevant committee meetings scheduled during the reporting period.</a:t>
            </a: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3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963970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833011" y="2449751"/>
            <a:ext cx="1796687" cy="4001095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 1: Improve Outcomes in Population Health and Healthcare</a:t>
            </a:r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673038" y="2442623"/>
            <a:ext cx="2397660" cy="4093428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PET under Objective 1, that score above 12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pl-PL" sz="1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SY021</a:t>
            </a:r>
            <a:r>
              <a:rPr lang="en-GB" sz="1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– LEDER –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Score of 12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SY040 – R – CAMHS – Score of 12</a:t>
            </a:r>
          </a:p>
          <a:p>
            <a:r>
              <a:rPr lang="en-GB" sz="10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R –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Service Delivery – Score of 12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SY082 –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Medical Emergency in Eating Disorders (MEED) – Score of 12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SY107 – R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Community Paediatrics / Childrens Pathways – Score of 12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SY113  </a:t>
            </a:r>
            <a:r>
              <a:rPr lang="en-GB" sz="1000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Elective Care Waiting Times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 –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National Trajectory for Learning Disability and Autism (LDA) – Score of 16</a:t>
            </a:r>
            <a:b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0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PET under Objective 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497084"/>
            <a:ext cx="1982087" cy="3985706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Reviews and updates have been undertaken in alignment with the review frequency as stipulated in the Risk Management Framework.</a:t>
            </a: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SY021 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Mitigation updated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R -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Mitigation updated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SY082 -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Mitigation updated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182805" y="2485655"/>
            <a:ext cx="1904045" cy="3985706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latin typeface="Calibri" panose="020F0502020204030204" pitchFamily="34" charset="0"/>
            </a:endParaRPr>
          </a:p>
          <a:p>
            <a:pPr algn="ctr"/>
            <a:endParaRPr lang="en-GB" sz="1100" dirty="0">
              <a:latin typeface="Calibri" panose="020F050202020403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Formal Executive Group –  19 February 2025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R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GB" sz="11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Month 10 Financial Update</a:t>
            </a:r>
            <a:endParaRPr lang="en-GB" sz="1100" dirty="0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SY113 / </a:t>
            </a:r>
            <a:r>
              <a:rPr lang="en-GB" sz="1100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</a:t>
            </a:r>
            <a:r>
              <a:rPr lang="en-GB" sz="1100" dirty="0"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SLE Performance Report</a:t>
            </a:r>
            <a:b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69735" y="2498977"/>
            <a:ext cx="2363024" cy="3985706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Finance and Investment Committee – 4 February 2025</a:t>
            </a:r>
            <a:b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R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Month 9 – Financial Update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Rotherham Place Committee – 19 February 2025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had been no papers presented, which are relevant to the risks documented.</a:t>
            </a: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5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963970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919691" y="2520167"/>
            <a:ext cx="1796687" cy="4001095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 2:  Tackle Inequalities in Outcomes, Experience and Access	</a:t>
            </a:r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821222" y="2435528"/>
            <a:ext cx="2187974" cy="4154984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PET under Objective 2, that score above 12</a:t>
            </a: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pl-PL" sz="11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SY082 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Medical Emergency in Eating Disorders (MEED) – Score of 12</a:t>
            </a:r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100" b="1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SY113  </a:t>
            </a:r>
            <a:r>
              <a:rPr lang="en-GB" sz="1100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Elective Care Waiting Times</a:t>
            </a:r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 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National Trajectory for Learning Disability and Autism (LDA) – Score of 16</a:t>
            </a:r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1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 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Urgent Emergency Care – Score of 15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IL17 – Continuing Health Care (CHC) – Score of 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497084"/>
            <a:ext cx="1982087" cy="4154984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Reviews and updates have been undertaken in alignment with the review frequency as stipulated in the Risk Management Framework.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SY082 -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Mitigation updated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182805" y="2485655"/>
            <a:ext cx="1904045" cy="4154984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Formal Executive Group –  19 February 2025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SY113 / </a:t>
            </a:r>
            <a:r>
              <a:rPr lang="en-GB" sz="1100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 / </a:t>
            </a:r>
            <a:r>
              <a:rPr lang="en-GB" sz="11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IL07 - R</a:t>
            </a:r>
            <a:r>
              <a:rPr lang="en-GB" sz="11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SLE Performance Report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SLE Performance Report</a:t>
            </a: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69735" y="2498977"/>
            <a:ext cx="2363024" cy="4154984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had been no papers presented, which are relevant to the risks documented at the relevant committee meetings scheduled during the reporting period.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180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963970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919691" y="2520167"/>
            <a:ext cx="1796687" cy="3816429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 3:  Enhance Productivity and Value for Money</a:t>
            </a: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821222" y="2435528"/>
            <a:ext cx="2187974" cy="3985706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BAF Risks relating to  Rotherham PET under Objective 3, that score above 12</a:t>
            </a: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en-GB" sz="1100" b="1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 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National Trajectory for Learning Disability and Autism (LDA) – Score of 16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 Rotherham PET under Objective 3, that score above 12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497084"/>
            <a:ext cx="1982087" cy="3985706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Reviews and updates have been undertaken in alignment with the review frequency as stipulated in the Risk Management Framework.</a:t>
            </a: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There have been no changes applied to the description, scoring or mitigations of Rotherham related risks during the reporting period </a:t>
            </a:r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268626" y="2512473"/>
            <a:ext cx="1904045" cy="3985706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Formal Executive Group –  19 February 2025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</a:t>
            </a:r>
            <a:r>
              <a:rPr lang="en-GB" sz="1100" dirty="0"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SLE Performance Report</a:t>
            </a: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69735" y="2498977"/>
            <a:ext cx="2363024" cy="3985706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had been no papers presented, which are relevant to the risks documented at the relevant committee meetings scheduled during the reporting period.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40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758594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883365" y="2245865"/>
            <a:ext cx="1796687" cy="4401205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 4:  Help the NHS Support Broader Social and Economic Value</a:t>
            </a: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803058" y="2245865"/>
            <a:ext cx="2187974" cy="4324261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Place Board under Objective 4, that score above 12</a:t>
            </a: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en-GB" sz="1100" b="1" i="0" u="none" strike="noStrike" baseline="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</a:t>
            </a:r>
            <a:r>
              <a:rPr lang="en-GB" sz="11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Service Delivery Score of 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en-GB" sz="1100" b="1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 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National Trajectory for Learning Disability and Autism (LDA) – Score of 16</a:t>
            </a:r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Place Board under Objective 4</a:t>
            </a:r>
          </a:p>
          <a:p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255448"/>
            <a:ext cx="1982087" cy="4324261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Reviews and updates have been undertaken in alignment with the review frequency as stipulated in the Risk Management Framework.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R -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Mitigation updated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200970" y="2255448"/>
            <a:ext cx="1904045" cy="4324261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latin typeface="Calibri" panose="020F0502020204030204" pitchFamily="34" charset="0"/>
            </a:endParaRPr>
          </a:p>
          <a:p>
            <a:pPr algn="ctr"/>
            <a:endParaRPr lang="en-GB" sz="1100" dirty="0">
              <a:latin typeface="Calibri" panose="020F050202020403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Formal Executive Group –  19 February 2025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R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GB" sz="11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Month 10 Financial Update</a:t>
            </a:r>
            <a:endParaRPr lang="en-GB" sz="1100" dirty="0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</a:t>
            </a:r>
            <a:r>
              <a:rPr lang="en-GB" sz="1100" dirty="0"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SLE Performance Report</a:t>
            </a: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36528" y="2255448"/>
            <a:ext cx="2752053" cy="4324261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Finance and Investment Committee – 4 February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R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Month 9 – Financial Update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Rotherham </a:t>
            </a:r>
            <a:r>
              <a:rPr lang="en-GB" sz="1100" b="1">
                <a:latin typeface="Arial" panose="020B0604020202020204" pitchFamily="34" charset="0"/>
                <a:cs typeface="Arial" panose="020B0604020202020204" pitchFamily="34" charset="0"/>
              </a:rPr>
              <a:t>Place Committee – 19 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February 2025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had been no papers presented, which are relevant to the risks documented.</a:t>
            </a:r>
          </a:p>
          <a:p>
            <a:b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504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57f926ae-5b61-4ed4-98ca-58bb5f26300f" xsi:nil="true"/>
    <lcf76f155ced4ddcb4097134ff3c332f xmlns="d046717a-388e-49dc-b045-3ec22a2ba0e2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5018A11717134BB97278703A0B5E56" ma:contentTypeVersion="15" ma:contentTypeDescription="Create a new document." ma:contentTypeScope="" ma:versionID="fb8ff7d567ada538dc8324de39343542">
  <xsd:schema xmlns:xsd="http://www.w3.org/2001/XMLSchema" xmlns:xs="http://www.w3.org/2001/XMLSchema" xmlns:p="http://schemas.microsoft.com/office/2006/metadata/properties" xmlns:ns1="http://schemas.microsoft.com/sharepoint/v3" xmlns:ns2="d046717a-388e-49dc-b045-3ec22a2ba0e2" xmlns:ns3="57f926ae-5b61-4ed4-98ca-58bb5f26300f" targetNamespace="http://schemas.microsoft.com/office/2006/metadata/properties" ma:root="true" ma:fieldsID="66f888478c92347d1442b1c73432e9ff" ns1:_="" ns2:_="" ns3:_="">
    <xsd:import namespace="http://schemas.microsoft.com/sharepoint/v3"/>
    <xsd:import namespace="d046717a-388e-49dc-b045-3ec22a2ba0e2"/>
    <xsd:import namespace="57f926ae-5b61-4ed4-98ca-58bb5f2630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6717a-388e-49dc-b045-3ec22a2ba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926ae-5b61-4ed4-98ca-58bb5f26300f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240620c-cedf-4cdb-ac68-637adceb469f}" ma:internalName="TaxCatchAll" ma:showField="CatchAllData" ma:web="57f926ae-5b61-4ed4-98ca-58bb5f2630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F2CB96-E553-4704-A113-8D0FF4299B2D}">
  <ds:schemaRefs>
    <ds:schemaRef ds:uri="http://purl.org/dc/elements/1.1/"/>
    <ds:schemaRef ds:uri="http://schemas.microsoft.com/office/2006/documentManagement/types"/>
    <ds:schemaRef ds:uri="8e365feb-39fa-4bab-afe5-3e30d66907c8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df33f9c1-63e5-4f94-8003-61d7b22fa93c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0F9C24C-1E66-444A-BFA3-BE67FFD043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8CB72C-55D6-43A9-B77E-38A8F9978874}"/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10345</TotalTime>
  <Words>1044</Words>
  <Application>Microsoft Office PowerPoint</Application>
  <PresentationFormat>Widescreen</PresentationFormat>
  <Paragraphs>433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JANVIER, Mark (NHS SOUTH YORKSHIRE ICB - 03N)</dc:creator>
  <cp:lastModifiedBy>SHARP, Abby (NHS SOUTH YORKSHIRE ICB - 03L)</cp:lastModifiedBy>
  <cp:revision>44</cp:revision>
  <dcterms:created xsi:type="dcterms:W3CDTF">2023-08-25T13:08:05Z</dcterms:created>
  <dcterms:modified xsi:type="dcterms:W3CDTF">2025-03-07T07:58:24Z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0x010100AC5018A11717134BB97278703A0B5E56</vt:lpwstr>
  </property>
</Properties>
</file>