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15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QualityPerformanceInvolvementCommittee/Shared%20Documents/QPIE/2025/2025%2003%2018%20QPIE/QPIE%20Committee%20papers%20-%2018.03.25/Enc%2014%20Urgent%20%26%20Emergency%20Care%20Alliance.pdf?csf=1&amp;web=1&amp;e=iHisWi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03%2019/Enc%2005a%20-%20SLE%20performance%20March%2025.pdf?csf=1&amp;web=1&amp;e=3gOSN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3.28/Final%20PDFs/Enclosure%2006%20Finance%20report%20FIC%20M11%20final%20abridged.pdf?csf=1&amp;web=1&amp;e=AeZmEr" TargetMode="External"/><Relationship Id="rId3" Type="http://schemas.openxmlformats.org/officeDocument/2006/relationships/hyperlink" Target="https://nhs.sharepoint.com/:b:/r/sites/msteams_f59a1a-FormalExecutiveGroup/Shared%20Documents/Formal%20Executive%20Group/Agenda%20%26%20Papers/2025/2025%2003%2019/Enc%2005a%20-%20SLE%20performance%20March%2025.pdf?csf=1&amp;web=1&amp;e=3gOSNy" TargetMode="External"/><Relationship Id="rId7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3.28/Final%20PDFs/Enclosure%2007%20Financial%20Plan%20Update%20paper.pdf?csf=1&amp;web=1&amp;e=WLocXP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03%2019/Enc%2005b%20-%20Financial%20Heads%20up%20Month%2011%2024%2025.pdf?csf=1&amp;web=1&amp;e=rygNn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hs.sharepoint.com/:b:/r/sites/msteams_f59a1a-QualityPerformanceInvolvementCommittee/Shared%20Documents/QPIE/2025/2025%2003%2018%20QPIE/QPIE%20Committee%20papers%20-%2018.03.25/Enc%2012%20250217%20SY%20Eating%20Disorders%20Programme%20Upd.pdf?csf=1&amp;web=1&amp;e=ogv3a8" TargetMode="External"/><Relationship Id="rId5" Type="http://schemas.openxmlformats.org/officeDocument/2006/relationships/hyperlink" Target="https://nhs.sharepoint.com/sites/msteams_c8abb2-RiskManagement/Shared%20Documents/Risk%20Management/07%20Audit%20Reports%20and%20Evidence/7.3%20Assurance/Rotherham/Extracted%20minutes%20LDA%20Discussion.pdf" TargetMode="External"/><Relationship Id="rId10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3.28/Final%20PDFs/Enclosure%2008%20Primary%20Care%20Capital%20Programme%20Update.pdf?csf=1&amp;web=1&amp;e=Sk9Cba" TargetMode="External"/><Relationship Id="rId4" Type="http://schemas.openxmlformats.org/officeDocument/2006/relationships/hyperlink" Target="https://nhs.sharepoint.com/sites/msteams_c8abb2-RiskManagement/Shared%20Documents/Risk%20Management/07%20Audit%20Reports%20and%20Evidence/7.3%20Assurance/Rotherham/March%202025%20-%20LeDeR.pdf" TargetMode="External"/><Relationship Id="rId9" Type="http://schemas.openxmlformats.org/officeDocument/2006/relationships/hyperlink" Target="https://nhs.sharepoint.com/:p:/r/sites/msteams_f59a1a-FinanceandInvestmentCommittee/Shared%20Documents/Finance%20and%20Investment%20Committee/1.%202025-26%20Agenda%20and%20Papers/2025.03.28/Final%20PDFs/Enclosure%2006a%20ICB%20reporting%20template%20M11.pptx?d=w59ac76e9fce74349904c6b2debe8058f&amp;csf=1&amp;web=1&amp;e=hX4ZJ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3%2019/Enc%2005a%20-%20SLE%20performance%20March%2025.pdf?csf=1&amp;web=1&amp;e=3gOSN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hs.sharepoint.com/sites/msteams_c8abb2-RiskManagement/Shared%20Documents/Risk%20Management/07%20Audit%20Reports%20and%20Evidence/7.3%20Assurance/Rotherham/Extracted%20minutes%20LDA%20Discussion.pdf" TargetMode="External"/><Relationship Id="rId5" Type="http://schemas.openxmlformats.org/officeDocument/2006/relationships/hyperlink" Target="https://nhs.sharepoint.com/:b:/r/sites/msteams_f59a1a-QualityPerformanceInvolvementCommittee/Shared%20Documents/QPIE/2025/2025%2003%2018%20QPIE/QPIE%20Committee%20papers%20-%2018.03.25/Enc%2012%20250217%20SY%20Eating%20Disorders%20Programme%20Upd.pdf?csf=1&amp;web=1&amp;e=ogv3a8" TargetMode="External"/><Relationship Id="rId4" Type="http://schemas.openxmlformats.org/officeDocument/2006/relationships/hyperlink" Target="https://nhs.sharepoint.com/:b:/r/sites/msteams_f59a1a-QualityPerformanceInvolvementCommittee/Shared%20Documents/QPIE/2025/2025%2003%2018%20QPIE/QPIE%20Committee%20papers%20-%2018.03.25/Enc%2014%20Urgent%20%26%20Emergency%20Care%20Alliance.pdf?csf=1&amp;web=1&amp;e=iHisW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3%2019/Enc%2005a%20-%20SLE%20performance%20March%2025.pdf?csf=1&amp;web=1&amp;e=3gOSN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hs.sharepoint.com/sites/msteams_c8abb2-RiskManagement/Shared%20Documents/Risk%20Management/07%20Audit%20Reports%20and%20Evidence/7.3%20Assurance/Rotherham/Extracted%20minutes%20LDA%20Discussion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hs.sharepoint.com/:p:/r/sites/msteams_f59a1a-FinanceandInvestmentCommittee/Shared%20Documents/Finance%20and%20Investment%20Committee/1.%202025-26%20Agenda%20and%20Papers/2025.03.28/Final%20PDFs/Enclosure%2006a%20ICB%20reporting%20template%20M11.pptx?d=w59ac76e9fce74349904c6b2debe8058f&amp;csf=1&amp;web=1&amp;e=hX4ZJn" TargetMode="External"/><Relationship Id="rId3" Type="http://schemas.openxmlformats.org/officeDocument/2006/relationships/hyperlink" Target="https://nhs.sharepoint.com/:b:/r/sites/msteams_f59a1a-FormalExecutiveGroup/Shared%20Documents/Formal%20Executive%20Group/Agenda%20%26%20Papers/2025/2025%2003%2019/Enc%2005b%20-%20Financial%20Heads%20up%20Month%2011%2024%2025.pdf?csf=1&amp;web=1&amp;e=rygNnn" TargetMode="External"/><Relationship Id="rId7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3.28/Final%20PDFs/Enclosure%2006%20Finance%20report%20FIC%20M11%20final%20abridged.pdf?csf=1&amp;web=1&amp;e=AeZm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3.28/Final%20PDFs/Enclosure%2007%20Financial%20Plan%20Update%20paper.pdf?csf=1&amp;web=1&amp;e=WLocXP" TargetMode="External"/><Relationship Id="rId5" Type="http://schemas.openxmlformats.org/officeDocument/2006/relationships/hyperlink" Target="https://nhs.sharepoint.com/sites/msteams_c8abb2-RiskManagement/Shared%20Documents/Risk%20Management/07%20Audit%20Reports%20and%20Evidence/7.3%20Assurance/Rotherham/Extracted%20minutes%20LDA%20Discussion.pdf" TargetMode="External"/><Relationship Id="rId4" Type="http://schemas.openxmlformats.org/officeDocument/2006/relationships/hyperlink" Target="https://nhs.sharepoint.com/:b:/r/sites/msteams_f59a1a-FormalExecutiveGroup/Shared%20Documents/Formal%20Executive%20Group/Agenda%20%26%20Papers/2025/2025%2003%2019/Enc%2005a%20-%20SLE%20performance%20March%2025.pdf?csf=1&amp;web=1&amp;e=3gOSNy" TargetMode="External"/><Relationship Id="rId9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3.28/Final%20PDFs/Enclosure%2008%20Primary%20Care%20Capital%20Programme%20Update.pdf?csf=1&amp;web=1&amp;e=Sk9C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Committee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16 April 2025 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/>
        </p:nvGraphicFramePr>
        <p:xfrm>
          <a:off x="496494" y="825015"/>
          <a:ext cx="10611478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10 April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28 February 2025 – 4 April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4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31818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39540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PET 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816429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Following a review by Internal Audit the Corporate Risk Team have begun to update the digital BAF system. Gaps are now split into 2 different columns (in control and assurance).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816429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March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816429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QPIE – 18 March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– Urgent and Emergency Care Update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</a:t>
            </a:r>
            <a:r>
              <a:rPr lang="en-GB" sz="1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LEDER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Score of 12</a:t>
            </a:r>
          </a:p>
          <a:p>
            <a:r>
              <a:rPr lang="en-GB" sz="1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SY040 – R – CAMHS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br>
              <a:rPr lang="en-GB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Following a review by Internal Audit the Corporate Risk Team have begun to update the digital BAF system. Gaps are now split into 2 different columns (in control and assurance).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SY040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Risk description updated</a:t>
            </a: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Risk owner changed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Score reduced from 16 to 12, risk description and 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March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-  </a:t>
            </a:r>
            <a:r>
              <a:rPr lang="en-GB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Month 11 Financial Update</a:t>
            </a:r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0563C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0563C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Board – 19 March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</a:t>
            </a:r>
            <a: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LeDeR Lessons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Extracted Minutes re Learning Disabilities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QPIE – 18 March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Eating Disorders Programme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Finance and Investment Committee– 28 March 2025</a:t>
            </a: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R-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Financial Plan Update 25/26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Financial Update Month 11</a:t>
            </a:r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Financial Update Appendix A</a:t>
            </a:r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Primary Care Capital Programme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IL17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Following a review by Internal Audit the Corporate Risk Team have begun to update the digital BAF system. Gaps are now split into 2 different columns (in control and assurance).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Score reduced from 16 to 12, risk description and 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IL17 –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54984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March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4154984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QPIE – 18 March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– Urgent and Emergency Care Update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Eating Disorders Programme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Board – 19 March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Extracted Minutes re Learning Disabilities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16429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PET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PET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Following a review by Internal Audit the Corporate Risk Team have begun to update the digital BAF system. Gaps are now split into 2 different columns (in control and assurance).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March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Board – 19 March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Extracted Minutes re Learning Disabilities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908762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4, that score above 12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Following a review by Internal Audit the Corporate Risk Team have begun to update the digital BAF system. Gaps are now split into 2 different columns (in control and assurance).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March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-  </a:t>
            </a:r>
            <a:r>
              <a:rPr lang="en-GB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Month 11 Financial Update</a:t>
            </a:r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Board – 19 March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Extracted Minutes re Learning Disabilities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Finance and Investment Committee– 28 March 2025</a:t>
            </a: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R-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Financial Plan Update 25/26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Financial Update Month 11</a:t>
            </a:r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Financial Update Appendix A</a:t>
            </a:r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Primary Care Capital Programme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5" ma:contentTypeDescription="Create a new document." ma:contentTypeScope="" ma:versionID="fb8ff7d567ada538dc8324de39343542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66f888478c92347d1442b1c73432e9ff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05A5A-7B0E-4D84-B601-3135E47E1E0C}"/>
</file>

<file path=customXml/itemProps3.xml><?xml version="1.0" encoding="utf-8"?>
<ds:datastoreItem xmlns:ds="http://schemas.openxmlformats.org/officeDocument/2006/customXml" ds:itemID="{16F2CB96-E553-4704-A113-8D0FF4299B2D}">
  <ds:schemaRefs>
    <ds:schemaRef ds:uri="http://purl.org/dc/elements/1.1/"/>
    <ds:schemaRef ds:uri="http://schemas.microsoft.com/office/2006/documentManagement/types"/>
    <ds:schemaRef ds:uri="8e365feb-39fa-4bab-afe5-3e30d669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f33f9c1-63e5-4f94-8003-61d7b22fa93c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14482</TotalTime>
  <Words>1091</Words>
  <Application>Microsoft Office PowerPoint</Application>
  <PresentationFormat>Widescreen</PresentationFormat>
  <Paragraphs>428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SHARP, Abby (NHS SOUTH YORKSHIRE ICB - 03L)</cp:lastModifiedBy>
  <cp:revision>46</cp:revision>
  <dcterms:created xsi:type="dcterms:W3CDTF">2023-08-25T13:08:05Z</dcterms:created>
  <dcterms:modified xsi:type="dcterms:W3CDTF">2025-04-07T07:31:20Z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</Properties>
</file>