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9FDE6-FC35-409F-8643-E9EE0642B87D}" v="4" dt="2025-06-19T10:17:10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6" d="100"/>
          <a:sy n="66" d="100"/>
        </p:scale>
        <p:origin x="19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06%2003%20QPIE/2025%2006%2003%20QPIE%20agenda%20and%20papers/Enc%2014%20Urgent%20%20Emergency%20Care%20Alliance%20QPIE%20report%20June%2025.pdf?csf=1&amp;web=1&amp;e=qEYRdD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6%2018/Enc%2005a%20-%20performance%20update%20June%2025.pdf?csf=1&amp;web=1&amp;e=JeVpG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6%2018/Enc%2005b%20-%20Financial%20Delivery%20Report%20(combined).pdf?csf=1&amp;web=1&amp;e=3NvqAX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6%2018/Enc%2005a%20-%20performance%20update%20June%2025.pdf?csf=1&amp;web=1&amp;e=JeVpGq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6%2018/Enc%2005a%20-%20performance%20update%20June%2025.pdf?csf=1&amp;web=1&amp;e=JeVpG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6%2018/Enc%2005a%20-%20performance%20update%20June%2025.pdf?csf=1&amp;web=1&amp;e=JeVpG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6%2018/Enc%2005b%20-%20Financial%20Delivery%20Report%20(combined).pdf?csf=1&amp;web=1&amp;e=3NvqA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hs.sharepoint.com/:b:/r/sites/msteams_f59a1a-FormalExecutiveGroup/Shared%20Documents/Formal%20Executive%20Group/Agenda%20%26%20Papers/2025/2025%2006%2018/Enc%2005a%20-%20performance%20update%20June%2025.pdf?csf=1&amp;web=1&amp;e=JeVpG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Board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16 July 2025 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96393"/>
              </p:ext>
            </p:extLst>
          </p:nvPr>
        </p:nvGraphicFramePr>
        <p:xfrm>
          <a:off x="496494" y="825015"/>
          <a:ext cx="10611478" cy="4206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3 July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30 May 2025 – 26 June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170099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323987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PET 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308598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308598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</a:t>
            </a:r>
          </a:p>
          <a:p>
            <a:pPr algn="ctr"/>
            <a:endParaRPr lang="en-GB" sz="1100" b="1" i="0" u="none" strike="noStrike" baseline="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18 June 2025</a:t>
            </a:r>
          </a:p>
          <a:p>
            <a:endParaRPr lang="en-GB" sz="11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 </a:t>
            </a:r>
            <a:r>
              <a:rPr kumimoji="0" lang="fr-F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Enc 06a - SLE performance June 2025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308598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QPIE – 3 June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Urgent Emergency Care Update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SY021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LEDER – Score of 12</a:t>
            </a:r>
          </a:p>
          <a:p>
            <a:r>
              <a:rPr lang="en-GB" sz="1000" b="1" i="0" u="none" strike="noStrike" baseline="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 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– 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Description and mitigation updated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70318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Executive Update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18 June 2025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i="0" u="none" strike="noStrike" baseline="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SY040 - R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kumimoji="0" lang="fr-F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Enc 06a - SLE performance June 2025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Enc 05b - Financial Delivery Report (combined).pdf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have been presented in reference to the BAF Risks, Risks and Issues Listed, during the reporting period.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14DC391-FB1B-6E34-79C7-1414DD09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Enc 05b - Financial Delivery Report (combined).pdf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Score reduced from 16 to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39595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Executive Update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18 June 2025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kumimoji="0" lang="fr-F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Enc 06a - SLE performance June 2025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154984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have been presented in reference to the BAF Risks, Risks and Issues Listed, during the reporting period.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16429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PET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PET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SY106 – Trauma and Resilience Service –reduced to score of 1 and closed</a:t>
            </a: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970318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Executive Update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18 June 2025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Enc 06a - SLE performance June 2025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have been presented in reference to the BAF Risks, Risks and Issues Listed, during the reporting period.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908762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4, that score above 12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SY049 -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Compliance with Scheme Of Reservation and Delegation (SORD) and Policies at Place – Score of 6, Closed.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970318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Executive Update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18 June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Enc 05b - Financial Delivery Report (combined).pdf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kumimoji="0" lang="fr-F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Enc 06a - SLE performance June 2025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have been presented in reference to the BAF Risks, Risks and Issues Listed, during the reporting period.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5" ma:contentTypeDescription="Create a new document." ma:contentTypeScope="" ma:versionID="fb8ff7d567ada538dc8324de39343542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66f888478c92347d1442b1c73432e9ff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419B3-E780-47F8-B39B-07326FEA9D3A}"/>
</file>

<file path=customXml/itemProps3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14606</TotalTime>
  <Words>962</Words>
  <Application>Microsoft Office PowerPoint</Application>
  <PresentationFormat>Widescreen</PresentationFormat>
  <Paragraphs>438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COMMONS, Wendy (NHS SOUTH YORKSHIRE ICB - 03L)</cp:lastModifiedBy>
  <cp:revision>46</cp:revision>
  <dcterms:created xsi:type="dcterms:W3CDTF">2023-08-25T13:08:05Z</dcterms:created>
  <dcterms:modified xsi:type="dcterms:W3CDTF">2025-07-08T11:09:50Z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