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4" r:id="rId5"/>
    <p:sldId id="308" r:id="rId6"/>
    <p:sldId id="313" r:id="rId7"/>
    <p:sldId id="311" r:id="rId8"/>
    <p:sldId id="312" r:id="rId9"/>
    <p:sldId id="314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6CBF2-2A88-419C-AD98-2370EE18037A}" v="3" dt="2025-10-09T07:31:40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, Abby (NHS SOUTH YORKSHIRE ICB - 03L)" userId="2477d74f-3d99-458c-bf7f-74d3a1fa960c" providerId="ADAL" clId="{CA89FDE6-FC35-409F-8643-E9EE0642B87D}"/>
    <pc:docChg chg="undo custSel modSld">
      <pc:chgData name="SHARP, Abby (NHS SOUTH YORKSHIRE ICB - 03L)" userId="2477d74f-3d99-458c-bf7f-74d3a1fa960c" providerId="ADAL" clId="{CA89FDE6-FC35-409F-8643-E9EE0642B87D}" dt="2025-06-19T10:26:39.627" v="623" actId="20577"/>
      <pc:docMkLst>
        <pc:docMk/>
      </pc:docMkLst>
      <pc:sldChg chg="modSp mod">
        <pc:chgData name="SHARP, Abby (NHS SOUTH YORKSHIRE ICB - 03L)" userId="2477d74f-3d99-458c-bf7f-74d3a1fa960c" providerId="ADAL" clId="{CA89FDE6-FC35-409F-8643-E9EE0642B87D}" dt="2025-06-19T10:02:23.325" v="13" actId="20577"/>
        <pc:sldMkLst>
          <pc:docMk/>
          <pc:sldMk cId="3551208755" sldId="264"/>
        </pc:sldMkLst>
      </pc:sldChg>
      <pc:sldChg chg="modSp mod">
        <pc:chgData name="SHARP, Abby (NHS SOUTH YORKSHIRE ICB - 03L)" userId="2477d74f-3d99-458c-bf7f-74d3a1fa960c" providerId="ADAL" clId="{CA89FDE6-FC35-409F-8643-E9EE0642B87D}" dt="2025-06-19T10:02:49.444" v="48" actId="6549"/>
        <pc:sldMkLst>
          <pc:docMk/>
          <pc:sldMk cId="4094429411" sldId="308"/>
        </pc:sldMkLst>
      </pc:sldChg>
      <pc:sldChg chg="modSp mod">
        <pc:chgData name="SHARP, Abby (NHS SOUTH YORKSHIRE ICB - 03L)" userId="2477d74f-3d99-458c-bf7f-74d3a1fa960c" providerId="ADAL" clId="{CA89FDE6-FC35-409F-8643-E9EE0642B87D}" dt="2025-06-19T10:25:27.724" v="608" actId="113"/>
        <pc:sldMkLst>
          <pc:docMk/>
          <pc:sldMk cId="3199504859" sldId="309"/>
        </pc:sldMkLst>
      </pc:sldChg>
      <pc:sldChg chg="addSp delSp modSp mod">
        <pc:chgData name="SHARP, Abby (NHS SOUTH YORKSHIRE ICB - 03L)" userId="2477d74f-3d99-458c-bf7f-74d3a1fa960c" providerId="ADAL" clId="{CA89FDE6-FC35-409F-8643-E9EE0642B87D}" dt="2025-06-19T10:19:56.101" v="407" actId="20577"/>
        <pc:sldMkLst>
          <pc:docMk/>
          <pc:sldMk cId="1432553668" sldId="311"/>
        </pc:sldMkLst>
      </pc:sldChg>
      <pc:sldChg chg="modSp mod">
        <pc:chgData name="SHARP, Abby (NHS SOUTH YORKSHIRE ICB - 03L)" userId="2477d74f-3d99-458c-bf7f-74d3a1fa960c" providerId="ADAL" clId="{CA89FDE6-FC35-409F-8643-E9EE0642B87D}" dt="2025-06-19T10:20:52.392" v="427" actId="20577"/>
        <pc:sldMkLst>
          <pc:docMk/>
          <pc:sldMk cId="3825180676" sldId="312"/>
        </pc:sldMkLst>
      </pc:sldChg>
      <pc:sldChg chg="addSp delSp modSp mod">
        <pc:chgData name="SHARP, Abby (NHS SOUTH YORKSHIRE ICB - 03L)" userId="2477d74f-3d99-458c-bf7f-74d3a1fa960c" providerId="ADAL" clId="{CA89FDE6-FC35-409F-8643-E9EE0642B87D}" dt="2025-06-19T10:26:39.627" v="623" actId="20577"/>
        <pc:sldMkLst>
          <pc:docMk/>
          <pc:sldMk cId="3195035228" sldId="313"/>
        </pc:sldMkLst>
      </pc:sldChg>
      <pc:sldChg chg="modSp mod">
        <pc:chgData name="SHARP, Abby (NHS SOUTH YORKSHIRE ICB - 03L)" userId="2477d74f-3d99-458c-bf7f-74d3a1fa960c" providerId="ADAL" clId="{CA89FDE6-FC35-409F-8643-E9EE0642B87D}" dt="2025-06-19T10:24:27.821" v="573" actId="20577"/>
        <pc:sldMkLst>
          <pc:docMk/>
          <pc:sldMk cId="2418240641" sldId="314"/>
        </pc:sldMkLst>
      </pc:sldChg>
    </pc:docChg>
  </pc:docChgLst>
  <pc:docChgLst>
    <pc:chgData name="SHARP, Abby (NHS SOUTH YORKSHIRE ICB - 03L)" userId="2477d74f-3d99-458c-bf7f-74d3a1fa960c" providerId="ADAL" clId="{E222EB70-0021-4694-841A-33B2F9E7F461}"/>
    <pc:docChg chg="undo custSel modSld">
      <pc:chgData name="SHARP, Abby (NHS SOUTH YORKSHIRE ICB - 03L)" userId="2477d74f-3d99-458c-bf7f-74d3a1fa960c" providerId="ADAL" clId="{E222EB70-0021-4694-841A-33B2F9E7F461}" dt="2025-04-22T14:38:05.840" v="499" actId="20577"/>
      <pc:docMkLst>
        <pc:docMk/>
      </pc:docMkLst>
      <pc:sldChg chg="modSp mod">
        <pc:chgData name="SHARP, Abby (NHS SOUTH YORKSHIRE ICB - 03L)" userId="2477d74f-3d99-458c-bf7f-74d3a1fa960c" providerId="ADAL" clId="{E222EB70-0021-4694-841A-33B2F9E7F461}" dt="2025-04-22T14:23:09.312" v="16" actId="6549"/>
        <pc:sldMkLst>
          <pc:docMk/>
          <pc:sldMk cId="3551208755" sldId="264"/>
        </pc:sldMkLst>
      </pc:sldChg>
      <pc:sldChg chg="modSp mod">
        <pc:chgData name="SHARP, Abby (NHS SOUTH YORKSHIRE ICB - 03L)" userId="2477d74f-3d99-458c-bf7f-74d3a1fa960c" providerId="ADAL" clId="{E222EB70-0021-4694-841A-33B2F9E7F461}" dt="2025-04-22T14:23:23.349" v="36" actId="20577"/>
        <pc:sldMkLst>
          <pc:docMk/>
          <pc:sldMk cId="4094429411" sldId="308"/>
        </pc:sldMkLst>
      </pc:sldChg>
      <pc:sldChg chg="modSp mod">
        <pc:chgData name="SHARP, Abby (NHS SOUTH YORKSHIRE ICB - 03L)" userId="2477d74f-3d99-458c-bf7f-74d3a1fa960c" providerId="ADAL" clId="{E222EB70-0021-4694-841A-33B2F9E7F461}" dt="2025-04-22T14:38:05.840" v="499" actId="20577"/>
        <pc:sldMkLst>
          <pc:docMk/>
          <pc:sldMk cId="3199504859" sldId="309"/>
        </pc:sldMkLst>
      </pc:sldChg>
      <pc:sldChg chg="modSp mod">
        <pc:chgData name="SHARP, Abby (NHS SOUTH YORKSHIRE ICB - 03L)" userId="2477d74f-3d99-458c-bf7f-74d3a1fa960c" providerId="ADAL" clId="{E222EB70-0021-4694-841A-33B2F9E7F461}" dt="2025-04-22T14:37:15.659" v="472" actId="20577"/>
        <pc:sldMkLst>
          <pc:docMk/>
          <pc:sldMk cId="1432553668" sldId="311"/>
        </pc:sldMkLst>
      </pc:sldChg>
      <pc:sldChg chg="modSp mod">
        <pc:chgData name="SHARP, Abby (NHS SOUTH YORKSHIRE ICB - 03L)" userId="2477d74f-3d99-458c-bf7f-74d3a1fa960c" providerId="ADAL" clId="{E222EB70-0021-4694-841A-33B2F9E7F461}" dt="2025-04-22T14:37:51.262" v="495" actId="20577"/>
        <pc:sldMkLst>
          <pc:docMk/>
          <pc:sldMk cId="3825180676" sldId="312"/>
        </pc:sldMkLst>
      </pc:sldChg>
      <pc:sldChg chg="modSp mod">
        <pc:chgData name="SHARP, Abby (NHS SOUTH YORKSHIRE ICB - 03L)" userId="2477d74f-3d99-458c-bf7f-74d3a1fa960c" providerId="ADAL" clId="{E222EB70-0021-4694-841A-33B2F9E7F461}" dt="2025-04-22T14:26:05.911" v="297" actId="20577"/>
        <pc:sldMkLst>
          <pc:docMk/>
          <pc:sldMk cId="3195035228" sldId="313"/>
        </pc:sldMkLst>
      </pc:sldChg>
      <pc:sldChg chg="modSp mod">
        <pc:chgData name="SHARP, Abby (NHS SOUTH YORKSHIRE ICB - 03L)" userId="2477d74f-3d99-458c-bf7f-74d3a1fa960c" providerId="ADAL" clId="{E222EB70-0021-4694-841A-33B2F9E7F461}" dt="2025-04-22T14:37:55.435" v="496"/>
        <pc:sldMkLst>
          <pc:docMk/>
          <pc:sldMk cId="2418240641" sldId="314"/>
        </pc:sldMkLst>
      </pc:sldChg>
    </pc:docChg>
  </pc:docChgLst>
  <pc:docChgLst>
    <pc:chgData name="SHARP, Abby (NHS SOUTH YORKSHIRE ICB - 03L)" userId="2477d74f-3d99-458c-bf7f-74d3a1fa960c" providerId="ADAL" clId="{EC248B7E-56D8-4040-8956-76CD026AA8C4}"/>
    <pc:docChg chg="modSld">
      <pc:chgData name="SHARP, Abby (NHS SOUTH YORKSHIRE ICB - 03L)" userId="2477d74f-3d99-458c-bf7f-74d3a1fa960c" providerId="ADAL" clId="{EC248B7E-56D8-4040-8956-76CD026AA8C4}" dt="2025-04-07T07:29:49.936" v="40" actId="20577"/>
      <pc:docMkLst>
        <pc:docMk/>
      </pc:docMkLst>
      <pc:sldChg chg="modSp mod">
        <pc:chgData name="SHARP, Abby (NHS SOUTH YORKSHIRE ICB - 03L)" userId="2477d74f-3d99-458c-bf7f-74d3a1fa960c" providerId="ADAL" clId="{EC248B7E-56D8-4040-8956-76CD026AA8C4}" dt="2025-04-07T07:29:49.936" v="40" actId="20577"/>
        <pc:sldMkLst>
          <pc:docMk/>
          <pc:sldMk cId="3199504859" sldId="309"/>
        </pc:sldMkLst>
      </pc:sldChg>
      <pc:sldChg chg="modSp mod">
        <pc:chgData name="SHARP, Abby (NHS SOUTH YORKSHIRE ICB - 03L)" userId="2477d74f-3d99-458c-bf7f-74d3a1fa960c" providerId="ADAL" clId="{EC248B7E-56D8-4040-8956-76CD026AA8C4}" dt="2025-04-07T07:29:29.823" v="32" actId="20577"/>
        <pc:sldMkLst>
          <pc:docMk/>
          <pc:sldMk cId="1432553668" sldId="311"/>
        </pc:sldMkLst>
      </pc:sldChg>
      <pc:sldChg chg="modSp mod">
        <pc:chgData name="SHARP, Abby (NHS SOUTH YORKSHIRE ICB - 03L)" userId="2477d74f-3d99-458c-bf7f-74d3a1fa960c" providerId="ADAL" clId="{EC248B7E-56D8-4040-8956-76CD026AA8C4}" dt="2025-04-07T07:29:19.823" v="30" actId="13926"/>
        <pc:sldMkLst>
          <pc:docMk/>
          <pc:sldMk cId="3825180676" sldId="312"/>
        </pc:sldMkLst>
      </pc:sldChg>
    </pc:docChg>
  </pc:docChgLst>
  <pc:docChgLst>
    <pc:chgData name="SHARP, Abby (NHS SOUTH YORKSHIRE ICB - 03L)" userId="2477d74f-3d99-458c-bf7f-74d3a1fa960c" providerId="ADAL" clId="{B8CD9791-4F80-4CF7-89B9-97D7DE044330}"/>
    <pc:docChg chg="undo custSel addSld delSld modSld">
      <pc:chgData name="SHARP, Abby (NHS SOUTH YORKSHIRE ICB - 03L)" userId="2477d74f-3d99-458c-bf7f-74d3a1fa960c" providerId="ADAL" clId="{B8CD9791-4F80-4CF7-89B9-97D7DE044330}" dt="2025-06-03T12:12:56.910" v="284" actId="13926"/>
      <pc:docMkLst>
        <pc:docMk/>
      </pc:docMkLst>
      <pc:sldChg chg="modSp mod">
        <pc:chgData name="SHARP, Abby (NHS SOUTH YORKSHIRE ICB - 03L)" userId="2477d74f-3d99-458c-bf7f-74d3a1fa960c" providerId="ADAL" clId="{B8CD9791-4F80-4CF7-89B9-97D7DE044330}" dt="2025-05-22T12:21:09.938" v="15" actId="20577"/>
        <pc:sldMkLst>
          <pc:docMk/>
          <pc:sldMk cId="3551208755" sldId="264"/>
        </pc:sldMkLst>
      </pc:sldChg>
      <pc:sldChg chg="modSp mod">
        <pc:chgData name="SHARP, Abby (NHS SOUTH YORKSHIRE ICB - 03L)" userId="2477d74f-3d99-458c-bf7f-74d3a1fa960c" providerId="ADAL" clId="{B8CD9791-4F80-4CF7-89B9-97D7DE044330}" dt="2025-05-22T12:21:32.732" v="30" actId="6549"/>
        <pc:sldMkLst>
          <pc:docMk/>
          <pc:sldMk cId="4094429411" sldId="308"/>
        </pc:sldMkLst>
      </pc:sldChg>
      <pc:sldChg chg="modSp mod">
        <pc:chgData name="SHARP, Abby (NHS SOUTH YORKSHIRE ICB - 03L)" userId="2477d74f-3d99-458c-bf7f-74d3a1fa960c" providerId="ADAL" clId="{B8CD9791-4F80-4CF7-89B9-97D7DE044330}" dt="2025-06-03T12:12:13.269" v="277" actId="13926"/>
        <pc:sldMkLst>
          <pc:docMk/>
          <pc:sldMk cId="3199504859" sldId="309"/>
        </pc:sldMkLst>
      </pc:sldChg>
      <pc:sldChg chg="addSp delSp modSp mod">
        <pc:chgData name="SHARP, Abby (NHS SOUTH YORKSHIRE ICB - 03L)" userId="2477d74f-3d99-458c-bf7f-74d3a1fa960c" providerId="ADAL" clId="{B8CD9791-4F80-4CF7-89B9-97D7DE044330}" dt="2025-06-03T12:12:56.910" v="284" actId="13926"/>
        <pc:sldMkLst>
          <pc:docMk/>
          <pc:sldMk cId="1432553668" sldId="311"/>
        </pc:sldMkLst>
      </pc:sldChg>
      <pc:sldChg chg="modSp mod">
        <pc:chgData name="SHARP, Abby (NHS SOUTH YORKSHIRE ICB - 03L)" userId="2477d74f-3d99-458c-bf7f-74d3a1fa960c" providerId="ADAL" clId="{B8CD9791-4F80-4CF7-89B9-97D7DE044330}" dt="2025-05-22T12:45:45.450" v="248" actId="20577"/>
        <pc:sldMkLst>
          <pc:docMk/>
          <pc:sldMk cId="3825180676" sldId="312"/>
        </pc:sldMkLst>
      </pc:sldChg>
      <pc:sldChg chg="modSp mod">
        <pc:chgData name="SHARP, Abby (NHS SOUTH YORKSHIRE ICB - 03L)" userId="2477d74f-3d99-458c-bf7f-74d3a1fa960c" providerId="ADAL" clId="{B8CD9791-4F80-4CF7-89B9-97D7DE044330}" dt="2025-05-22T12:47:27.018" v="266" actId="20577"/>
        <pc:sldMkLst>
          <pc:docMk/>
          <pc:sldMk cId="3195035228" sldId="313"/>
        </pc:sldMkLst>
      </pc:sldChg>
      <pc:sldChg chg="modSp mod">
        <pc:chgData name="SHARP, Abby (NHS SOUTH YORKSHIRE ICB - 03L)" userId="2477d74f-3d99-458c-bf7f-74d3a1fa960c" providerId="ADAL" clId="{B8CD9791-4F80-4CF7-89B9-97D7DE044330}" dt="2025-05-22T12:39:59.645" v="233"/>
        <pc:sldMkLst>
          <pc:docMk/>
          <pc:sldMk cId="2418240641" sldId="314"/>
        </pc:sldMkLst>
      </pc:sldChg>
      <pc:sldChg chg="modSp add del mod">
        <pc:chgData name="SHARP, Abby (NHS SOUTH YORKSHIRE ICB - 03L)" userId="2477d74f-3d99-458c-bf7f-74d3a1fa960c" providerId="ADAL" clId="{B8CD9791-4F80-4CF7-89B9-97D7DE044330}" dt="2025-05-29T10:06:54.353" v="276"/>
        <pc:sldMkLst>
          <pc:docMk/>
          <pc:sldMk cId="1133235513" sldId="315"/>
        </pc:sldMkLst>
      </pc:sldChg>
    </pc:docChg>
  </pc:docChgLst>
  <pc:docChgLst>
    <pc:chgData name="SHARP, Abby (NHS SOUTH YORKSHIRE ICB - 03L)" userId="2477d74f-3d99-458c-bf7f-74d3a1fa960c" providerId="ADAL" clId="{CCD09742-216A-4059-A0B5-E3BA0EA6775C}"/>
    <pc:docChg chg="undo redo custSel modSld">
      <pc:chgData name="SHARP, Abby (NHS SOUTH YORKSHIRE ICB - 03L)" userId="2477d74f-3d99-458c-bf7f-74d3a1fa960c" providerId="ADAL" clId="{CCD09742-216A-4059-A0B5-E3BA0EA6775C}" dt="2025-08-22T07:28:27.618" v="580" actId="20577"/>
      <pc:docMkLst>
        <pc:docMk/>
      </pc:docMkLst>
      <pc:sldChg chg="modSp mod">
        <pc:chgData name="SHARP, Abby (NHS SOUTH YORKSHIRE ICB - 03L)" userId="2477d74f-3d99-458c-bf7f-74d3a1fa960c" providerId="ADAL" clId="{CCD09742-216A-4059-A0B5-E3BA0EA6775C}" dt="2025-08-19T09:04:14.523" v="15" actId="20577"/>
        <pc:sldMkLst>
          <pc:docMk/>
          <pc:sldMk cId="3551208755" sldId="264"/>
        </pc:sldMkLst>
        <pc:spChg chg="mod">
          <ac:chgData name="SHARP, Abby (NHS SOUTH YORKSHIRE ICB - 03L)" userId="2477d74f-3d99-458c-bf7f-74d3a1fa960c" providerId="ADAL" clId="{CCD09742-216A-4059-A0B5-E3BA0EA6775C}" dt="2025-08-19T09:04:14.523" v="15" actId="20577"/>
          <ac:spMkLst>
            <pc:docMk/>
            <pc:sldMk cId="3551208755" sldId="264"/>
            <ac:spMk id="8" creationId="{37737D41-9573-A364-7628-CC8B18C62572}"/>
          </ac:spMkLst>
        </pc:spChg>
      </pc:sldChg>
      <pc:sldChg chg="modSp mod">
        <pc:chgData name="SHARP, Abby (NHS SOUTH YORKSHIRE ICB - 03L)" userId="2477d74f-3d99-458c-bf7f-74d3a1fa960c" providerId="ADAL" clId="{CCD09742-216A-4059-A0B5-E3BA0EA6775C}" dt="2025-08-22T07:28:27.618" v="580" actId="20577"/>
        <pc:sldMkLst>
          <pc:docMk/>
          <pc:sldMk cId="4094429411" sldId="308"/>
        </pc:sldMkLst>
        <pc:graphicFrameChg chg="modGraphic">
          <ac:chgData name="SHARP, Abby (NHS SOUTH YORKSHIRE ICB - 03L)" userId="2477d74f-3d99-458c-bf7f-74d3a1fa960c" providerId="ADAL" clId="{CCD09742-216A-4059-A0B5-E3BA0EA6775C}" dt="2025-08-22T07:28:27.618" v="580" actId="20577"/>
          <ac:graphicFrameMkLst>
            <pc:docMk/>
            <pc:sldMk cId="4094429411" sldId="308"/>
            <ac:graphicFrameMk id="5" creationId="{2EF81178-AA11-9776-37BE-190166CAEFAF}"/>
          </ac:graphicFrameMkLst>
        </pc:graphicFrameChg>
      </pc:sldChg>
      <pc:sldChg chg="modSp mod">
        <pc:chgData name="SHARP, Abby (NHS SOUTH YORKSHIRE ICB - 03L)" userId="2477d74f-3d99-458c-bf7f-74d3a1fa960c" providerId="ADAL" clId="{CCD09742-216A-4059-A0B5-E3BA0EA6775C}" dt="2025-08-19T09:17:26.393" v="531" actId="20577"/>
        <pc:sldMkLst>
          <pc:docMk/>
          <pc:sldMk cId="3199504859" sldId="309"/>
        </pc:sldMkLst>
        <pc:spChg chg="mod">
          <ac:chgData name="SHARP, Abby (NHS SOUTH YORKSHIRE ICB - 03L)" userId="2477d74f-3d99-458c-bf7f-74d3a1fa960c" providerId="ADAL" clId="{CCD09742-216A-4059-A0B5-E3BA0EA6775C}" dt="2025-08-19T09:14:43.164" v="248" actId="13926"/>
          <ac:spMkLst>
            <pc:docMk/>
            <pc:sldMk cId="3199504859" sldId="309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CCD09742-216A-4059-A0B5-E3BA0EA6775C}" dt="2025-08-19T09:17:26.393" v="531" actId="20577"/>
          <ac:spMkLst>
            <pc:docMk/>
            <pc:sldMk cId="3199504859" sldId="309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CCD09742-216A-4059-A0B5-E3BA0EA6775C}" dt="2025-08-19T09:17:21.623" v="523" actId="20577"/>
          <ac:spMkLst>
            <pc:docMk/>
            <pc:sldMk cId="3199504859" sldId="309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CCD09742-216A-4059-A0B5-E3BA0EA6775C}" dt="2025-08-19T09:18:37.179" v="578" actId="13926"/>
        <pc:sldMkLst>
          <pc:docMk/>
          <pc:sldMk cId="1432553668" sldId="311"/>
        </pc:sldMkLst>
        <pc:spChg chg="mod">
          <ac:chgData name="SHARP, Abby (NHS SOUTH YORKSHIRE ICB - 03L)" userId="2477d74f-3d99-458c-bf7f-74d3a1fa960c" providerId="ADAL" clId="{CCD09742-216A-4059-A0B5-E3BA0EA6775C}" dt="2025-08-19T09:18:37.179" v="578" actId="13926"/>
          <ac:spMkLst>
            <pc:docMk/>
            <pc:sldMk cId="1432553668" sldId="311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CCD09742-216A-4059-A0B5-E3BA0EA6775C}" dt="2025-08-19T09:17:50.223" v="554" actId="20577"/>
          <ac:spMkLst>
            <pc:docMk/>
            <pc:sldMk cId="1432553668" sldId="311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CCD09742-216A-4059-A0B5-E3BA0EA6775C}" dt="2025-08-19T09:17:52.455" v="558" actId="20577"/>
          <ac:spMkLst>
            <pc:docMk/>
            <pc:sldMk cId="1432553668" sldId="311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CCD09742-216A-4059-A0B5-E3BA0EA6775C}" dt="2025-08-19T09:17:54.235" v="562" actId="20577"/>
          <ac:spMkLst>
            <pc:docMk/>
            <pc:sldMk cId="1432553668" sldId="311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CCD09742-216A-4059-A0B5-E3BA0EA6775C}" dt="2025-08-19T09:17:41.056" v="547" actId="20577"/>
        <pc:sldMkLst>
          <pc:docMk/>
          <pc:sldMk cId="3825180676" sldId="312"/>
        </pc:sldMkLst>
        <pc:spChg chg="mod">
          <ac:chgData name="SHARP, Abby (NHS SOUTH YORKSHIRE ICB - 03L)" userId="2477d74f-3d99-458c-bf7f-74d3a1fa960c" providerId="ADAL" clId="{CCD09742-216A-4059-A0B5-E3BA0EA6775C}" dt="2025-08-19T09:08:03.219" v="199" actId="13926"/>
          <ac:spMkLst>
            <pc:docMk/>
            <pc:sldMk cId="3825180676" sldId="312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CCD09742-216A-4059-A0B5-E3BA0EA6775C}" dt="2025-08-19T09:17:35.284" v="541" actId="20577"/>
          <ac:spMkLst>
            <pc:docMk/>
            <pc:sldMk cId="3825180676" sldId="312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CCD09742-216A-4059-A0B5-E3BA0EA6775C}" dt="2025-08-19T09:13:33.787" v="234"/>
          <ac:spMkLst>
            <pc:docMk/>
            <pc:sldMk cId="3825180676" sldId="312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CCD09742-216A-4059-A0B5-E3BA0EA6775C}" dt="2025-08-19T09:17:41.056" v="547" actId="20577"/>
          <ac:spMkLst>
            <pc:docMk/>
            <pc:sldMk cId="3825180676" sldId="312"/>
            <ac:spMk id="50" creationId="{DFFE4C75-EE57-E0C7-B302-94E332B23F4A}"/>
          </ac:spMkLst>
        </pc:spChg>
      </pc:sldChg>
      <pc:sldChg chg="addSp delSp modSp mod">
        <pc:chgData name="SHARP, Abby (NHS SOUTH YORKSHIRE ICB - 03L)" userId="2477d74f-3d99-458c-bf7f-74d3a1fa960c" providerId="ADAL" clId="{CCD09742-216A-4059-A0B5-E3BA0EA6775C}" dt="2025-08-19T09:18:09.491" v="575" actId="20577"/>
        <pc:sldMkLst>
          <pc:docMk/>
          <pc:sldMk cId="3195035228" sldId="313"/>
        </pc:sldMkLst>
        <pc:spChg chg="mod">
          <ac:chgData name="SHARP, Abby (NHS SOUTH YORKSHIRE ICB - 03L)" userId="2477d74f-3d99-458c-bf7f-74d3a1fa960c" providerId="ADAL" clId="{CCD09742-216A-4059-A0B5-E3BA0EA6775C}" dt="2025-08-19T09:11:56.194" v="204" actId="20577"/>
          <ac:spMkLst>
            <pc:docMk/>
            <pc:sldMk cId="3195035228" sldId="313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CCD09742-216A-4059-A0B5-E3BA0EA6775C}" dt="2025-08-19T09:18:09.491" v="575" actId="20577"/>
          <ac:spMkLst>
            <pc:docMk/>
            <pc:sldMk cId="3195035228" sldId="313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CCD09742-216A-4059-A0B5-E3BA0EA6775C}" dt="2025-08-19T09:17:09.636" v="516" actId="20577"/>
        <pc:sldMkLst>
          <pc:docMk/>
          <pc:sldMk cId="2418240641" sldId="314"/>
        </pc:sldMkLst>
        <pc:spChg chg="mod">
          <ac:chgData name="SHARP, Abby (NHS SOUTH YORKSHIRE ICB - 03L)" userId="2477d74f-3d99-458c-bf7f-74d3a1fa960c" providerId="ADAL" clId="{CCD09742-216A-4059-A0B5-E3BA0EA6775C}" dt="2025-08-19T09:17:09.636" v="516" actId="20577"/>
          <ac:spMkLst>
            <pc:docMk/>
            <pc:sldMk cId="2418240641" sldId="314"/>
            <ac:spMk id="45" creationId="{4C3F9821-3603-BC35-7E43-06288E7599F8}"/>
          </ac:spMkLst>
        </pc:spChg>
        <pc:spChg chg="mod">
          <ac:chgData name="SHARP, Abby (NHS SOUTH YORKSHIRE ICB - 03L)" userId="2477d74f-3d99-458c-bf7f-74d3a1fa960c" providerId="ADAL" clId="{CCD09742-216A-4059-A0B5-E3BA0EA6775C}" dt="2025-08-19T09:17:07.768" v="515" actId="20577"/>
          <ac:spMkLst>
            <pc:docMk/>
            <pc:sldMk cId="2418240641" sldId="314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CCD09742-216A-4059-A0B5-E3BA0EA6775C}" dt="2025-08-19T09:17:05.645" v="514" actId="20577"/>
          <ac:spMkLst>
            <pc:docMk/>
            <pc:sldMk cId="2418240641" sldId="314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CCD09742-216A-4059-A0B5-E3BA0EA6775C}" dt="2025-08-19T09:17:03.494" v="512" actId="20577"/>
          <ac:spMkLst>
            <pc:docMk/>
            <pc:sldMk cId="2418240641" sldId="314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CCD09742-216A-4059-A0B5-E3BA0EA6775C}" dt="2025-08-19T09:17:00.222" v="509" actId="20577"/>
          <ac:spMkLst>
            <pc:docMk/>
            <pc:sldMk cId="2418240641" sldId="314"/>
            <ac:spMk id="50" creationId="{DFFE4C75-EE57-E0C7-B302-94E332B23F4A}"/>
          </ac:spMkLst>
        </pc:spChg>
      </pc:sldChg>
    </pc:docChg>
  </pc:docChgLst>
  <pc:docChgLst>
    <pc:chgData name="SHARP, Abby (NHS SOUTH YORKSHIRE ICB - 03L)" userId="2477d74f-3d99-458c-bf7f-74d3a1fa960c" providerId="ADAL" clId="{3046CBF2-2A88-419C-AD98-2370EE18037A}"/>
    <pc:docChg chg="undo custSel modSld">
      <pc:chgData name="SHARP, Abby (NHS SOUTH YORKSHIRE ICB - 03L)" userId="2477d74f-3d99-458c-bf7f-74d3a1fa960c" providerId="ADAL" clId="{3046CBF2-2A88-419C-AD98-2370EE18037A}" dt="2025-10-09T07:33:12.194" v="118" actId="20577"/>
      <pc:docMkLst>
        <pc:docMk/>
      </pc:docMkLst>
      <pc:sldChg chg="modSp mod">
        <pc:chgData name="SHARP, Abby (NHS SOUTH YORKSHIRE ICB - 03L)" userId="2477d74f-3d99-458c-bf7f-74d3a1fa960c" providerId="ADAL" clId="{3046CBF2-2A88-419C-AD98-2370EE18037A}" dt="2025-10-09T07:31:00.869" v="17" actId="20577"/>
        <pc:sldMkLst>
          <pc:docMk/>
          <pc:sldMk cId="3551208755" sldId="264"/>
        </pc:sldMkLst>
        <pc:spChg chg="mod">
          <ac:chgData name="SHARP, Abby (NHS SOUTH YORKSHIRE ICB - 03L)" userId="2477d74f-3d99-458c-bf7f-74d3a1fa960c" providerId="ADAL" clId="{3046CBF2-2A88-419C-AD98-2370EE18037A}" dt="2025-10-09T07:30:57.811" v="14" actId="20577"/>
          <ac:spMkLst>
            <pc:docMk/>
            <pc:sldMk cId="3551208755" sldId="264"/>
            <ac:spMk id="7" creationId="{6408A1BB-B71F-8F4C-F0C6-CC772D44BD5D}"/>
          </ac:spMkLst>
        </pc:spChg>
        <pc:spChg chg="mod">
          <ac:chgData name="SHARP, Abby (NHS SOUTH YORKSHIRE ICB - 03L)" userId="2477d74f-3d99-458c-bf7f-74d3a1fa960c" providerId="ADAL" clId="{3046CBF2-2A88-419C-AD98-2370EE18037A}" dt="2025-10-09T07:31:00.869" v="17" actId="20577"/>
          <ac:spMkLst>
            <pc:docMk/>
            <pc:sldMk cId="3551208755" sldId="264"/>
            <ac:spMk id="8" creationId="{37737D41-9573-A364-7628-CC8B18C62572}"/>
          </ac:spMkLst>
        </pc:spChg>
      </pc:sldChg>
      <pc:sldChg chg="modSp mod">
        <pc:chgData name="SHARP, Abby (NHS SOUTH YORKSHIRE ICB - 03L)" userId="2477d74f-3d99-458c-bf7f-74d3a1fa960c" providerId="ADAL" clId="{3046CBF2-2A88-419C-AD98-2370EE18037A}" dt="2025-10-09T07:31:57.588" v="39" actId="20577"/>
        <pc:sldMkLst>
          <pc:docMk/>
          <pc:sldMk cId="4094429411" sldId="308"/>
        </pc:sldMkLst>
        <pc:graphicFrameChg chg="mod modGraphic">
          <ac:chgData name="SHARP, Abby (NHS SOUTH YORKSHIRE ICB - 03L)" userId="2477d74f-3d99-458c-bf7f-74d3a1fa960c" providerId="ADAL" clId="{3046CBF2-2A88-419C-AD98-2370EE18037A}" dt="2025-10-09T07:31:57.588" v="39" actId="20577"/>
          <ac:graphicFrameMkLst>
            <pc:docMk/>
            <pc:sldMk cId="4094429411" sldId="308"/>
            <ac:graphicFrameMk id="5" creationId="{2EF81178-AA11-9776-37BE-190166CAEFAF}"/>
          </ac:graphicFrameMkLst>
        </pc:graphicFrameChg>
      </pc:sldChg>
      <pc:sldChg chg="modSp mod">
        <pc:chgData name="SHARP, Abby (NHS SOUTH YORKSHIRE ICB - 03L)" userId="2477d74f-3d99-458c-bf7f-74d3a1fa960c" providerId="ADAL" clId="{3046CBF2-2A88-419C-AD98-2370EE18037A}" dt="2025-10-09T07:33:12.194" v="118" actId="20577"/>
        <pc:sldMkLst>
          <pc:docMk/>
          <pc:sldMk cId="3199504859" sldId="309"/>
        </pc:sldMkLst>
        <pc:spChg chg="mod">
          <ac:chgData name="SHARP, Abby (NHS SOUTH YORKSHIRE ICB - 03L)" userId="2477d74f-3d99-458c-bf7f-74d3a1fa960c" providerId="ADAL" clId="{3046CBF2-2A88-419C-AD98-2370EE18037A}" dt="2025-10-09T07:33:12.194" v="118" actId="20577"/>
          <ac:spMkLst>
            <pc:docMk/>
            <pc:sldMk cId="3199504859" sldId="309"/>
            <ac:spMk id="47" creationId="{9124758E-4170-2769-58AB-A83070496A66}"/>
          </ac:spMkLst>
        </pc:spChg>
      </pc:sldChg>
      <pc:sldChg chg="modSp mod">
        <pc:chgData name="SHARP, Abby (NHS SOUTH YORKSHIRE ICB - 03L)" userId="2477d74f-3d99-458c-bf7f-74d3a1fa960c" providerId="ADAL" clId="{3046CBF2-2A88-419C-AD98-2370EE18037A}" dt="2025-10-09T07:32:33.283" v="70" actId="20577"/>
        <pc:sldMkLst>
          <pc:docMk/>
          <pc:sldMk cId="1432553668" sldId="311"/>
        </pc:sldMkLst>
        <pc:spChg chg="mod">
          <ac:chgData name="SHARP, Abby (NHS SOUTH YORKSHIRE ICB - 03L)" userId="2477d74f-3d99-458c-bf7f-74d3a1fa960c" providerId="ADAL" clId="{3046CBF2-2A88-419C-AD98-2370EE18037A}" dt="2025-10-09T07:32:33.283" v="70" actId="20577"/>
          <ac:spMkLst>
            <pc:docMk/>
            <pc:sldMk cId="1432553668" sldId="311"/>
            <ac:spMk id="47" creationId="{9124758E-4170-2769-58AB-A83070496A66}"/>
          </ac:spMkLst>
        </pc:spChg>
      </pc:sldChg>
      <pc:sldChg chg="modSp mod">
        <pc:chgData name="SHARP, Abby (NHS SOUTH YORKSHIRE ICB - 03L)" userId="2477d74f-3d99-458c-bf7f-74d3a1fa960c" providerId="ADAL" clId="{3046CBF2-2A88-419C-AD98-2370EE18037A}" dt="2025-10-09T07:32:41.044" v="84" actId="6549"/>
        <pc:sldMkLst>
          <pc:docMk/>
          <pc:sldMk cId="3825180676" sldId="312"/>
        </pc:sldMkLst>
        <pc:spChg chg="mod">
          <ac:chgData name="SHARP, Abby (NHS SOUTH YORKSHIRE ICB - 03L)" userId="2477d74f-3d99-458c-bf7f-74d3a1fa960c" providerId="ADAL" clId="{3046CBF2-2A88-419C-AD98-2370EE18037A}" dt="2025-10-09T07:32:41.044" v="84" actId="6549"/>
          <ac:spMkLst>
            <pc:docMk/>
            <pc:sldMk cId="3825180676" sldId="312"/>
            <ac:spMk id="47" creationId="{9124758E-4170-2769-58AB-A83070496A66}"/>
          </ac:spMkLst>
        </pc:spChg>
      </pc:sldChg>
      <pc:sldChg chg="modSp mod">
        <pc:chgData name="SHARP, Abby (NHS SOUTH YORKSHIRE ICB - 03L)" userId="2477d74f-3d99-458c-bf7f-74d3a1fa960c" providerId="ADAL" clId="{3046CBF2-2A88-419C-AD98-2370EE18037A}" dt="2025-10-09T07:32:12.738" v="51" actId="20577"/>
        <pc:sldMkLst>
          <pc:docMk/>
          <pc:sldMk cId="3195035228" sldId="313"/>
        </pc:sldMkLst>
        <pc:spChg chg="mod">
          <ac:chgData name="SHARP, Abby (NHS SOUTH YORKSHIRE ICB - 03L)" userId="2477d74f-3d99-458c-bf7f-74d3a1fa960c" providerId="ADAL" clId="{3046CBF2-2A88-419C-AD98-2370EE18037A}" dt="2025-10-09T07:32:12.738" v="51" actId="20577"/>
          <ac:spMkLst>
            <pc:docMk/>
            <pc:sldMk cId="3195035228" sldId="313"/>
            <ac:spMk id="47" creationId="{9124758E-4170-2769-58AB-A83070496A66}"/>
          </ac:spMkLst>
        </pc:spChg>
      </pc:sldChg>
      <pc:sldChg chg="modSp mod">
        <pc:chgData name="SHARP, Abby (NHS SOUTH YORKSHIRE ICB - 03L)" userId="2477d74f-3d99-458c-bf7f-74d3a1fa960c" providerId="ADAL" clId="{3046CBF2-2A88-419C-AD98-2370EE18037A}" dt="2025-10-09T07:33:00.355" v="106" actId="20577"/>
        <pc:sldMkLst>
          <pc:docMk/>
          <pc:sldMk cId="2418240641" sldId="314"/>
        </pc:sldMkLst>
        <pc:spChg chg="mod">
          <ac:chgData name="SHARP, Abby (NHS SOUTH YORKSHIRE ICB - 03L)" userId="2477d74f-3d99-458c-bf7f-74d3a1fa960c" providerId="ADAL" clId="{3046CBF2-2A88-419C-AD98-2370EE18037A}" dt="2025-10-09T07:32:52.788" v="100" actId="20577"/>
          <ac:spMkLst>
            <pc:docMk/>
            <pc:sldMk cId="2418240641" sldId="314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3046CBF2-2A88-419C-AD98-2370EE18037A}" dt="2025-10-09T07:33:00.355" v="106" actId="20577"/>
          <ac:spMkLst>
            <pc:docMk/>
            <pc:sldMk cId="2418240641" sldId="314"/>
            <ac:spMk id="48" creationId="{29EF3A87-B0AE-162C-49A7-3428E3F76BDF}"/>
          </ac:spMkLst>
        </pc:spChg>
      </pc:sldChg>
    </pc:docChg>
  </pc:docChgLst>
  <pc:docChgLst>
    <pc:chgData name="SHARP, Abby (NHS SOUTH YORKSHIRE ICB - 03L)" userId="2477d74f-3d99-458c-bf7f-74d3a1fa960c" providerId="ADAL" clId="{882396F3-E602-491B-AF6D-10454025FABA}"/>
    <pc:docChg chg="undo custSel modSld">
      <pc:chgData name="SHARP, Abby (NHS SOUTH YORKSHIRE ICB - 03L)" userId="2477d74f-3d99-458c-bf7f-74d3a1fa960c" providerId="ADAL" clId="{882396F3-E602-491B-AF6D-10454025FABA}" dt="2025-09-18T12:49:21.420" v="774" actId="20577"/>
      <pc:docMkLst>
        <pc:docMk/>
      </pc:docMkLst>
      <pc:sldChg chg="modSp mod">
        <pc:chgData name="SHARP, Abby (NHS SOUTH YORKSHIRE ICB - 03L)" userId="2477d74f-3d99-458c-bf7f-74d3a1fa960c" providerId="ADAL" clId="{882396F3-E602-491B-AF6D-10454025FABA}" dt="2025-09-18T12:02:30.747" v="9" actId="20577"/>
        <pc:sldMkLst>
          <pc:docMk/>
          <pc:sldMk cId="3551208755" sldId="264"/>
        </pc:sldMkLst>
        <pc:spChg chg="mod">
          <ac:chgData name="SHARP, Abby (NHS SOUTH YORKSHIRE ICB - 03L)" userId="2477d74f-3d99-458c-bf7f-74d3a1fa960c" providerId="ADAL" clId="{882396F3-E602-491B-AF6D-10454025FABA}" dt="2025-09-18T12:02:30.747" v="9" actId="20577"/>
          <ac:spMkLst>
            <pc:docMk/>
            <pc:sldMk cId="3551208755" sldId="264"/>
            <ac:spMk id="8" creationId="{37737D41-9573-A364-7628-CC8B18C62572}"/>
          </ac:spMkLst>
        </pc:spChg>
      </pc:sldChg>
      <pc:sldChg chg="modSp mod">
        <pc:chgData name="SHARP, Abby (NHS SOUTH YORKSHIRE ICB - 03L)" userId="2477d74f-3d99-458c-bf7f-74d3a1fa960c" providerId="ADAL" clId="{882396F3-E602-491B-AF6D-10454025FABA}" dt="2025-09-18T12:02:44.277" v="33" actId="6549"/>
        <pc:sldMkLst>
          <pc:docMk/>
          <pc:sldMk cId="4094429411" sldId="308"/>
        </pc:sldMkLst>
        <pc:graphicFrameChg chg="modGraphic">
          <ac:chgData name="SHARP, Abby (NHS SOUTH YORKSHIRE ICB - 03L)" userId="2477d74f-3d99-458c-bf7f-74d3a1fa960c" providerId="ADAL" clId="{882396F3-E602-491B-AF6D-10454025FABA}" dt="2025-09-18T12:02:44.277" v="33" actId="6549"/>
          <ac:graphicFrameMkLst>
            <pc:docMk/>
            <pc:sldMk cId="4094429411" sldId="308"/>
            <ac:graphicFrameMk id="5" creationId="{2EF81178-AA11-9776-37BE-190166CAEFAF}"/>
          </ac:graphicFrameMkLst>
        </pc:graphicFrameChg>
      </pc:sldChg>
      <pc:sldChg chg="modSp mod">
        <pc:chgData name="SHARP, Abby (NHS SOUTH YORKSHIRE ICB - 03L)" userId="2477d74f-3d99-458c-bf7f-74d3a1fa960c" providerId="ADAL" clId="{882396F3-E602-491B-AF6D-10454025FABA}" dt="2025-09-18T12:39:47.227" v="634" actId="20577"/>
        <pc:sldMkLst>
          <pc:docMk/>
          <pc:sldMk cId="3199504859" sldId="309"/>
        </pc:sldMkLst>
        <pc:spChg chg="mod">
          <ac:chgData name="SHARP, Abby (NHS SOUTH YORKSHIRE ICB - 03L)" userId="2477d74f-3d99-458c-bf7f-74d3a1fa960c" providerId="ADAL" clId="{882396F3-E602-491B-AF6D-10454025FABA}" dt="2025-09-18T12:23:37.596" v="465" actId="13926"/>
          <ac:spMkLst>
            <pc:docMk/>
            <pc:sldMk cId="3199504859" sldId="309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882396F3-E602-491B-AF6D-10454025FABA}" dt="2025-09-18T12:23:42.733" v="468" actId="20577"/>
          <ac:spMkLst>
            <pc:docMk/>
            <pc:sldMk cId="3199504859" sldId="309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882396F3-E602-491B-AF6D-10454025FABA}" dt="2025-09-18T12:39:47.227" v="634" actId="20577"/>
          <ac:spMkLst>
            <pc:docMk/>
            <pc:sldMk cId="3199504859" sldId="309"/>
            <ac:spMk id="50" creationId="{DFFE4C75-EE57-E0C7-B302-94E332B23F4A}"/>
          </ac:spMkLst>
        </pc:spChg>
      </pc:sldChg>
      <pc:sldChg chg="addSp delSp modSp mod">
        <pc:chgData name="SHARP, Abby (NHS SOUTH YORKSHIRE ICB - 03L)" userId="2477d74f-3d99-458c-bf7f-74d3a1fa960c" providerId="ADAL" clId="{882396F3-E602-491B-AF6D-10454025FABA}" dt="2025-09-18T12:49:21.420" v="774" actId="20577"/>
        <pc:sldMkLst>
          <pc:docMk/>
          <pc:sldMk cId="1432553668" sldId="311"/>
        </pc:sldMkLst>
        <pc:spChg chg="mod">
          <ac:chgData name="SHARP, Abby (NHS SOUTH YORKSHIRE ICB - 03L)" userId="2477d74f-3d99-458c-bf7f-74d3a1fa960c" providerId="ADAL" clId="{882396F3-E602-491B-AF6D-10454025FABA}" dt="2025-09-18T12:48:34.415" v="750" actId="13926"/>
          <ac:spMkLst>
            <pc:docMk/>
            <pc:sldMk cId="1432553668" sldId="311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882396F3-E602-491B-AF6D-10454025FABA}" dt="2025-09-18T12:42:09.211" v="705" actId="20577"/>
          <ac:spMkLst>
            <pc:docMk/>
            <pc:sldMk cId="1432553668" sldId="311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882396F3-E602-491B-AF6D-10454025FABA}" dt="2025-09-18T12:40:50.159" v="649" actId="20577"/>
          <ac:spMkLst>
            <pc:docMk/>
            <pc:sldMk cId="1432553668" sldId="311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882396F3-E602-491B-AF6D-10454025FABA}" dt="2025-09-18T12:49:21.420" v="774" actId="20577"/>
          <ac:spMkLst>
            <pc:docMk/>
            <pc:sldMk cId="1432553668" sldId="311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882396F3-E602-491B-AF6D-10454025FABA}" dt="2025-09-18T12:43:58.658" v="744" actId="20577"/>
        <pc:sldMkLst>
          <pc:docMk/>
          <pc:sldMk cId="3825180676" sldId="312"/>
        </pc:sldMkLst>
        <pc:spChg chg="mod">
          <ac:chgData name="SHARP, Abby (NHS SOUTH YORKSHIRE ICB - 03L)" userId="2477d74f-3d99-458c-bf7f-74d3a1fa960c" providerId="ADAL" clId="{882396F3-E602-491B-AF6D-10454025FABA}" dt="2025-09-18T12:38:07.598" v="598" actId="20577"/>
          <ac:spMkLst>
            <pc:docMk/>
            <pc:sldMk cId="3825180676" sldId="312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882396F3-E602-491B-AF6D-10454025FABA}" dt="2025-09-18T12:43:58.658" v="744" actId="20577"/>
          <ac:spMkLst>
            <pc:docMk/>
            <pc:sldMk cId="3825180676" sldId="312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882396F3-E602-491B-AF6D-10454025FABA}" dt="2025-09-18T12:41:53.280" v="692" actId="20577"/>
          <ac:spMkLst>
            <pc:docMk/>
            <pc:sldMk cId="3825180676" sldId="312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882396F3-E602-491B-AF6D-10454025FABA}" dt="2025-09-18T12:41:55.599" v="693" actId="20577"/>
          <ac:spMkLst>
            <pc:docMk/>
            <pc:sldMk cId="3825180676" sldId="312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882396F3-E602-491B-AF6D-10454025FABA}" dt="2025-09-18T12:43:44.883" v="739" actId="20577"/>
        <pc:sldMkLst>
          <pc:docMk/>
          <pc:sldMk cId="3195035228" sldId="313"/>
        </pc:sldMkLst>
        <pc:spChg chg="mod">
          <ac:chgData name="SHARP, Abby (NHS SOUTH YORKSHIRE ICB - 03L)" userId="2477d74f-3d99-458c-bf7f-74d3a1fa960c" providerId="ADAL" clId="{882396F3-E602-491B-AF6D-10454025FABA}" dt="2025-09-18T12:43:44.883" v="739" actId="20577"/>
          <ac:spMkLst>
            <pc:docMk/>
            <pc:sldMk cId="3195035228" sldId="313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882396F3-E602-491B-AF6D-10454025FABA}" dt="2025-09-18T12:22:05.647" v="441" actId="113"/>
          <ac:spMkLst>
            <pc:docMk/>
            <pc:sldMk cId="3195035228" sldId="313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882396F3-E602-491B-AF6D-10454025FABA}" dt="2025-09-18T12:35:33.977" v="564" actId="20577"/>
          <ac:spMkLst>
            <pc:docMk/>
            <pc:sldMk cId="3195035228" sldId="313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882396F3-E602-491B-AF6D-10454025FABA}" dt="2025-09-18T12:41:38.479" v="679" actId="20577"/>
        <pc:sldMkLst>
          <pc:docMk/>
          <pc:sldMk cId="2418240641" sldId="314"/>
        </pc:sldMkLst>
        <pc:spChg chg="mod">
          <ac:chgData name="SHARP, Abby (NHS SOUTH YORKSHIRE ICB - 03L)" userId="2477d74f-3d99-458c-bf7f-74d3a1fa960c" providerId="ADAL" clId="{882396F3-E602-491B-AF6D-10454025FABA}" dt="2025-09-18T12:41:38.479" v="679" actId="20577"/>
          <ac:spMkLst>
            <pc:docMk/>
            <pc:sldMk cId="2418240641" sldId="314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882396F3-E602-491B-AF6D-10454025FABA}" dt="2025-09-18T12:41:13.727" v="664" actId="20577"/>
          <ac:spMkLst>
            <pc:docMk/>
            <pc:sldMk cId="2418240641" sldId="314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882396F3-E602-491B-AF6D-10454025FABA}" dt="2025-09-18T12:41:19.270" v="667" actId="20577"/>
          <ac:spMkLst>
            <pc:docMk/>
            <pc:sldMk cId="2418240641" sldId="314"/>
            <ac:spMk id="50" creationId="{DFFE4C75-EE57-E0C7-B302-94E332B23F4A}"/>
          </ac:spMkLst>
        </pc:spChg>
      </pc:sldChg>
    </pc:docChg>
  </pc:docChgLst>
  <pc:docChgLst>
    <pc:chgData name="SHARP, Abby (NHS SOUTH YORKSHIRE ICB - 03L)" userId="2477d74f-3d99-458c-bf7f-74d3a1fa960c" providerId="ADAL" clId="{0C1E234B-8AEF-4FD4-809E-0493A313A6E6}"/>
    <pc:docChg chg="undo custSel modSld">
      <pc:chgData name="SHARP, Abby (NHS SOUTH YORKSHIRE ICB - 03L)" userId="2477d74f-3d99-458c-bf7f-74d3a1fa960c" providerId="ADAL" clId="{0C1E234B-8AEF-4FD4-809E-0493A313A6E6}" dt="2025-07-31T10:56:41.852" v="699" actId="255"/>
      <pc:docMkLst>
        <pc:docMk/>
      </pc:docMkLst>
      <pc:sldChg chg="modSp mod">
        <pc:chgData name="SHARP, Abby (NHS SOUTH YORKSHIRE ICB - 03L)" userId="2477d74f-3d99-458c-bf7f-74d3a1fa960c" providerId="ADAL" clId="{0C1E234B-8AEF-4FD4-809E-0493A313A6E6}" dt="2025-07-25T10:44:27.747" v="8" actId="20577"/>
        <pc:sldMkLst>
          <pc:docMk/>
          <pc:sldMk cId="3551208755" sldId="264"/>
        </pc:sldMkLst>
        <pc:spChg chg="mod">
          <ac:chgData name="SHARP, Abby (NHS SOUTH YORKSHIRE ICB - 03L)" userId="2477d74f-3d99-458c-bf7f-74d3a1fa960c" providerId="ADAL" clId="{0C1E234B-8AEF-4FD4-809E-0493A313A6E6}" dt="2025-07-25T10:44:27.747" v="8" actId="20577"/>
          <ac:spMkLst>
            <pc:docMk/>
            <pc:sldMk cId="3551208755" sldId="264"/>
            <ac:spMk id="8" creationId="{37737D41-9573-A364-7628-CC8B18C62572}"/>
          </ac:spMkLst>
        </pc:spChg>
      </pc:sldChg>
      <pc:sldChg chg="modSp mod">
        <pc:chgData name="SHARP, Abby (NHS SOUTH YORKSHIRE ICB - 03L)" userId="2477d74f-3d99-458c-bf7f-74d3a1fa960c" providerId="ADAL" clId="{0C1E234B-8AEF-4FD4-809E-0493A313A6E6}" dt="2025-07-25T10:44:42.504" v="39" actId="6549"/>
        <pc:sldMkLst>
          <pc:docMk/>
          <pc:sldMk cId="4094429411" sldId="308"/>
        </pc:sldMkLst>
        <pc:graphicFrameChg chg="modGraphic">
          <ac:chgData name="SHARP, Abby (NHS SOUTH YORKSHIRE ICB - 03L)" userId="2477d74f-3d99-458c-bf7f-74d3a1fa960c" providerId="ADAL" clId="{0C1E234B-8AEF-4FD4-809E-0493A313A6E6}" dt="2025-07-25T10:44:42.504" v="39" actId="6549"/>
          <ac:graphicFrameMkLst>
            <pc:docMk/>
            <pc:sldMk cId="4094429411" sldId="308"/>
            <ac:graphicFrameMk id="5" creationId="{2EF81178-AA11-9776-37BE-190166CAEFAF}"/>
          </ac:graphicFrameMkLst>
        </pc:graphicFrameChg>
      </pc:sldChg>
      <pc:sldChg chg="modSp mod">
        <pc:chgData name="SHARP, Abby (NHS SOUTH YORKSHIRE ICB - 03L)" userId="2477d74f-3d99-458c-bf7f-74d3a1fa960c" providerId="ADAL" clId="{0C1E234B-8AEF-4FD4-809E-0493A313A6E6}" dt="2025-07-31T10:56:23.348" v="697" actId="255"/>
        <pc:sldMkLst>
          <pc:docMk/>
          <pc:sldMk cId="3199504859" sldId="309"/>
        </pc:sldMkLst>
        <pc:spChg chg="mod">
          <ac:chgData name="SHARP, Abby (NHS SOUTH YORKSHIRE ICB - 03L)" userId="2477d74f-3d99-458c-bf7f-74d3a1fa960c" providerId="ADAL" clId="{0C1E234B-8AEF-4FD4-809E-0493A313A6E6}" dt="2025-07-25T11:13:14.276" v="610" actId="20577"/>
          <ac:spMkLst>
            <pc:docMk/>
            <pc:sldMk cId="3199504859" sldId="309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0C1E234B-8AEF-4FD4-809E-0493A313A6E6}" dt="2025-07-31T10:56:23.348" v="697" actId="255"/>
          <ac:spMkLst>
            <pc:docMk/>
            <pc:sldMk cId="3199504859" sldId="309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0C1E234B-8AEF-4FD4-809E-0493A313A6E6}" dt="2025-07-31T10:56:18.155" v="696" actId="255"/>
          <ac:spMkLst>
            <pc:docMk/>
            <pc:sldMk cId="3199504859" sldId="309"/>
            <ac:spMk id="50" creationId="{DFFE4C75-EE57-E0C7-B302-94E332B23F4A}"/>
          </ac:spMkLst>
        </pc:spChg>
      </pc:sldChg>
      <pc:sldChg chg="addSp delSp modSp mod">
        <pc:chgData name="SHARP, Abby (NHS SOUTH YORKSHIRE ICB - 03L)" userId="2477d74f-3d99-458c-bf7f-74d3a1fa960c" providerId="ADAL" clId="{0C1E234B-8AEF-4FD4-809E-0493A313A6E6}" dt="2025-07-31T10:56:07.022" v="695" actId="20577"/>
        <pc:sldMkLst>
          <pc:docMk/>
          <pc:sldMk cId="1432553668" sldId="311"/>
        </pc:sldMkLst>
        <pc:spChg chg="mod">
          <ac:chgData name="SHARP, Abby (NHS SOUTH YORKSHIRE ICB - 03L)" userId="2477d74f-3d99-458c-bf7f-74d3a1fa960c" providerId="ADAL" clId="{0C1E234B-8AEF-4FD4-809E-0493A313A6E6}" dt="2025-07-25T11:13:44.970" v="630" actId="20577"/>
          <ac:spMkLst>
            <pc:docMk/>
            <pc:sldMk cId="1432553668" sldId="311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0C1E234B-8AEF-4FD4-809E-0493A313A6E6}" dt="2025-07-25T10:46:52.081" v="70" actId="20577"/>
          <ac:spMkLst>
            <pc:docMk/>
            <pc:sldMk cId="1432553668" sldId="311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0C1E234B-8AEF-4FD4-809E-0493A313A6E6}" dt="2025-07-31T10:56:07.022" v="695" actId="20577"/>
          <ac:spMkLst>
            <pc:docMk/>
            <pc:sldMk cId="1432553668" sldId="311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0C1E234B-8AEF-4FD4-809E-0493A313A6E6}" dt="2025-07-31T10:56:41.852" v="699" actId="255"/>
        <pc:sldMkLst>
          <pc:docMk/>
          <pc:sldMk cId="3825180676" sldId="312"/>
        </pc:sldMkLst>
        <pc:spChg chg="mod">
          <ac:chgData name="SHARP, Abby (NHS SOUTH YORKSHIRE ICB - 03L)" userId="2477d74f-3d99-458c-bf7f-74d3a1fa960c" providerId="ADAL" clId="{0C1E234B-8AEF-4FD4-809E-0493A313A6E6}" dt="2025-07-25T11:13:37.691" v="623" actId="20577"/>
          <ac:spMkLst>
            <pc:docMk/>
            <pc:sldMk cId="3825180676" sldId="312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0C1E234B-8AEF-4FD4-809E-0493A313A6E6}" dt="2025-07-25T10:49:15.402" v="105" actId="20577"/>
          <ac:spMkLst>
            <pc:docMk/>
            <pc:sldMk cId="3825180676" sldId="312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0C1E234B-8AEF-4FD4-809E-0493A313A6E6}" dt="2025-07-31T10:56:41.852" v="699" actId="255"/>
          <ac:spMkLst>
            <pc:docMk/>
            <pc:sldMk cId="3825180676" sldId="312"/>
            <ac:spMk id="50" creationId="{DFFE4C75-EE57-E0C7-B302-94E332B23F4A}"/>
          </ac:spMkLst>
        </pc:spChg>
      </pc:sldChg>
      <pc:sldChg chg="addSp delSp modSp mod">
        <pc:chgData name="SHARP, Abby (NHS SOUTH YORKSHIRE ICB - 03L)" userId="2477d74f-3d99-458c-bf7f-74d3a1fa960c" providerId="ADAL" clId="{0C1E234B-8AEF-4FD4-809E-0493A313A6E6}" dt="2025-07-25T11:14:20.167" v="690" actId="20577"/>
        <pc:sldMkLst>
          <pc:docMk/>
          <pc:sldMk cId="3195035228" sldId="313"/>
        </pc:sldMkLst>
        <pc:spChg chg="mod">
          <ac:chgData name="SHARP, Abby (NHS SOUTH YORKSHIRE ICB - 03L)" userId="2477d74f-3d99-458c-bf7f-74d3a1fa960c" providerId="ADAL" clId="{0C1E234B-8AEF-4FD4-809E-0493A313A6E6}" dt="2025-07-25T11:14:20.167" v="690" actId="20577"/>
          <ac:spMkLst>
            <pc:docMk/>
            <pc:sldMk cId="3195035228" sldId="313"/>
            <ac:spMk id="45" creationId="{4C3F9821-3603-BC35-7E43-06288E7599F8}"/>
          </ac:spMkLst>
        </pc:spChg>
        <pc:spChg chg="mod">
          <ac:chgData name="SHARP, Abby (NHS SOUTH YORKSHIRE ICB - 03L)" userId="2477d74f-3d99-458c-bf7f-74d3a1fa960c" providerId="ADAL" clId="{0C1E234B-8AEF-4FD4-809E-0493A313A6E6}" dt="2025-07-25T11:14:13.956" v="686" actId="20577"/>
          <ac:spMkLst>
            <pc:docMk/>
            <pc:sldMk cId="3195035228" sldId="313"/>
            <ac:spMk id="47" creationId="{9124758E-4170-2769-58AB-A83070496A66}"/>
          </ac:spMkLst>
        </pc:spChg>
        <pc:spChg chg="mod">
          <ac:chgData name="SHARP, Abby (NHS SOUTH YORKSHIRE ICB - 03L)" userId="2477d74f-3d99-458c-bf7f-74d3a1fa960c" providerId="ADAL" clId="{0C1E234B-8AEF-4FD4-809E-0493A313A6E6}" dt="2025-07-25T11:14:11.644" v="685" actId="20577"/>
          <ac:spMkLst>
            <pc:docMk/>
            <pc:sldMk cId="3195035228" sldId="313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0C1E234B-8AEF-4FD4-809E-0493A313A6E6}" dt="2025-07-25T10:49:49.671" v="110" actId="20577"/>
          <ac:spMkLst>
            <pc:docMk/>
            <pc:sldMk cId="3195035228" sldId="313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0C1E234B-8AEF-4FD4-809E-0493A313A6E6}" dt="2025-07-25T10:59:07.438" v="238" actId="20577"/>
          <ac:spMkLst>
            <pc:docMk/>
            <pc:sldMk cId="3195035228" sldId="313"/>
            <ac:spMk id="50" creationId="{DFFE4C75-EE57-E0C7-B302-94E332B23F4A}"/>
          </ac:spMkLst>
        </pc:spChg>
      </pc:sldChg>
      <pc:sldChg chg="modSp mod">
        <pc:chgData name="SHARP, Abby (NHS SOUTH YORKSHIRE ICB - 03L)" userId="2477d74f-3d99-458c-bf7f-74d3a1fa960c" providerId="ADAL" clId="{0C1E234B-8AEF-4FD4-809E-0493A313A6E6}" dt="2025-07-31T10:56:35.110" v="698" actId="255"/>
        <pc:sldMkLst>
          <pc:docMk/>
          <pc:sldMk cId="2418240641" sldId="314"/>
        </pc:sldMkLst>
        <pc:spChg chg="mod">
          <ac:chgData name="SHARP, Abby (NHS SOUTH YORKSHIRE ICB - 03L)" userId="2477d74f-3d99-458c-bf7f-74d3a1fa960c" providerId="ADAL" clId="{0C1E234B-8AEF-4FD4-809E-0493A313A6E6}" dt="2025-07-25T11:13:25.511" v="615" actId="20577"/>
          <ac:spMkLst>
            <pc:docMk/>
            <pc:sldMk cId="2418240641" sldId="314"/>
            <ac:spMk id="48" creationId="{29EF3A87-B0AE-162C-49A7-3428E3F76BDF}"/>
          </ac:spMkLst>
        </pc:spChg>
        <pc:spChg chg="mod">
          <ac:chgData name="SHARP, Abby (NHS SOUTH YORKSHIRE ICB - 03L)" userId="2477d74f-3d99-458c-bf7f-74d3a1fa960c" providerId="ADAL" clId="{0C1E234B-8AEF-4FD4-809E-0493A313A6E6}" dt="2025-07-25T10:51:02.679" v="191" actId="20577"/>
          <ac:spMkLst>
            <pc:docMk/>
            <pc:sldMk cId="2418240641" sldId="314"/>
            <ac:spMk id="49" creationId="{BA9D17A8-75E2-860D-56BB-BB4B066A3E59}"/>
          </ac:spMkLst>
        </pc:spChg>
        <pc:spChg chg="mod">
          <ac:chgData name="SHARP, Abby (NHS SOUTH YORKSHIRE ICB - 03L)" userId="2477d74f-3d99-458c-bf7f-74d3a1fa960c" providerId="ADAL" clId="{0C1E234B-8AEF-4FD4-809E-0493A313A6E6}" dt="2025-07-31T10:56:35.110" v="698" actId="255"/>
          <ac:spMkLst>
            <pc:docMk/>
            <pc:sldMk cId="2418240641" sldId="314"/>
            <ac:spMk id="50" creationId="{DFFE4C75-EE57-E0C7-B302-94E332B23F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4C03C-C05C-524A-A829-818063F8356E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5BAB-5D0A-7F4B-AF46-6456790D6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5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7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8761-C3A8-F3EB-52C2-E282C6F15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65FB6-2C59-C8DF-3A18-4ACE0C7E1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4FBEF-60EA-4ECF-6085-24B7F859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99DD5-4E7F-824C-8C5B-706A1A0F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D65D-F995-11A0-4776-C790E9D8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1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F3CE-7550-E4DA-744A-24B13547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983B1-ABF3-0A61-8570-0FDB503E8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D83B5-F70F-E006-C569-A3A4C02C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1534-9D4A-C025-DBC6-2041119E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73B13-AF91-E1F4-BA96-3E805891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7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5E99A-FF63-4873-8DF5-90F056479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A43FE-2C48-07E0-2754-2E5F2B1B2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6A111-27EA-9402-50F4-E6601B5C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88F-156F-9A1F-36ED-D0BBE805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E2CCF-30AD-76DC-DF2E-A6EBF233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8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9E2392B6-64AE-863A-7391-D7E88345A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66" y="276174"/>
            <a:ext cx="2183932" cy="71711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7478D74-A052-0F57-89AC-7417FA5A19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2" y="276174"/>
            <a:ext cx="733725" cy="687201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218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2B68-F61D-5C69-0846-5F115D3F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CBCD-AC0E-7DC9-4173-6BD0D7E77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A728F-A057-55FE-0D07-9B9C09AE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031D-B460-CF3B-E2E3-3FF1CE6D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3FE7F-FEC3-FC31-4313-AA434DF6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7F47-C544-50EE-F41D-5B3442AA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2C8BE-E388-6A99-7208-28D2EF491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91D4-2C54-B362-0EE3-FBA492622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68305-3C2B-0D1A-3D24-2A65F61F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3B99E-8715-2382-BA60-8316920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ECB7-8EEB-97F3-8002-9B3C79C2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55EB-762A-039A-25F1-A9A961E4E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8089-5C1A-63D6-A8D0-37527CB01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21320-718C-07BC-E630-3C553F21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D584F-0A0C-D13B-B4E9-1C76B80D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E7DCD-44C4-32E8-1979-1BC93074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95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09E2-23D8-F900-B261-02538237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1C27D-E6FB-452B-9A96-4A14CDEB4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31389-5583-D224-CF5B-98F13F0E0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63B10-81D7-7675-4DF7-2571F6693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ADCEF-487E-0D5A-0538-EDDC912CB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814AB-1BB2-D381-B4A3-A683B09C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2BC47-29FD-E54A-E2CB-254355EB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4F4C0-CE10-01A7-AED1-838D08E7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7967-AF68-8531-C8D7-291179DD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0D6C1-79E3-0CCB-ECDC-7CB5996E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737AD-9CB7-8FFD-D738-CD23EAA6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0954F-11C5-C020-8DCF-9721FF73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0FF37-47CA-C246-7F95-8A45FCAE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13BAE-31ED-4D0B-DBCC-1408630B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03307-6928-DABF-BF5C-5A4FB81E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21E4-9E84-B9AA-CDB9-2521A651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6A62-DBA3-4799-260E-73F14F7F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B108E-EBC7-EB22-C5B2-41A6CD1CC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AFE43-49D0-F516-5C6A-32A263C0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C89DE-EE69-CC83-26BD-390AD47D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00D7E-DE92-2E18-C4C7-A80F90CB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2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23D3-9051-544F-21AA-BCF09ABF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0B2BD-D04F-4696-57A3-15B2F2839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F651B-A03B-6F16-89D1-1F1135AA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B29F7-CD4D-8A78-061D-1D9F5B0F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74417-1DD5-D976-239A-B8945747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DDCB-0337-7654-4F57-2FAF46F3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D79B3-6D69-B839-D85A-035E710F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3305-BDEC-D6DE-4C05-033E050F9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6B1B1-49C6-9289-C7D0-842A3A07E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5D755-24CD-034C-8CA6-8A1B979E2144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557A-8176-9987-FE3C-6F76A2413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F77DA-7158-2D3B-3E1D-67673E18A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QualityPerformanceInvolvementCommittee/Shared%20Documents/QPIE/2025/2025%2009%2002%20QPIE/2025%2009%2002%20Quality%20Patient%20Involvement%20%26%20Experience/Enc%2012%20UEC%20Alliance%20Update.pdf?csf=1&amp;web=1&amp;e=9vCSeX" TargetMode="External"/><Relationship Id="rId2" Type="http://schemas.openxmlformats.org/officeDocument/2006/relationships/hyperlink" Target="https://nhs.sharepoint.com/:b:/r/sites/msteams_f59a1a-QualityPerformanceInvolvementCommittee/Shared%20Documents/QPIE/2025/2025%2009%2002%20QPIE/2025%2009%2002%20Quality%20Patient%20Involvement%20%26%20Experience/Enc%2006%20QPIE%20August%2025%20V2.pdf?csf=1&amp;web=1&amp;e=3qauw5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rhealthrotherham.co.uk/wp-content/uploads/2025/09/zAgenda-Pack-Rotherham-Place-Board-ICB-business-170925-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09%2017/Enc%2006b%20-%20Finanical%20Update%20Mth%205%20(comb).pdf?csf=1&amp;web=1&amp;e=9XPGxg" TargetMode="External"/><Relationship Id="rId2" Type="http://schemas.openxmlformats.org/officeDocument/2006/relationships/hyperlink" Target="https://nhs.sharepoint.com/:b:/r/sites/msteams_f59a1a-ICBBoardPublicandPrivate/Shared%20Documents/ICB%20Board%20Public%20and%20Private/1.%20ICB%20Board%20Meetings/1.%20Agenda%20and%20Papers/2025%20Agenda%20and%20Papers/2025%2009%2003/Papers/Final%20pdfs/Enclosure%2014a%20Month%204%20Finance%20Report.pdf?csf=1&amp;web=1&amp;e=kZbdlV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rhealthrotherham.co.uk/wp-content/uploads/2025/09/zAgenda-Pack-Rotherham-Place-Board-ICB-business-170925-1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QualityPerformanceInvolvementCommittee/Shared%20Documents/QPIE/2025/2025%2009%2002%20QPIE/2025%2009%2002%20Quality%20Patient%20Involvement%20%26%20Experience/Enc%2006%20QPIE%20August%2025%20V2.pdf?csf=1&amp;web=1&amp;e=3qauw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rhealthrotherham.co.uk/wp-content/uploads/2025/09/zAgenda-Pack-Rotherham-Place-Board-ICB-business-170925-1.pdf" TargetMode="External"/><Relationship Id="rId4" Type="http://schemas.openxmlformats.org/officeDocument/2006/relationships/hyperlink" Target="https://nhs.sharepoint.com/:b:/r/sites/msteams_f59a1a-QualityPerformanceInvolvementCommittee/Shared%20Documents/QPIE/2025/2025%2009%2002%20QPIE/2025%2009%2002%20Quality%20Patient%20Involvement%20%26%20Experience/Enc%2012%20UEC%20Alliance%20Update.pdf?csf=1&amp;web=1&amp;e=9vCSe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healthrotherham.co.uk/wp-content/uploads/2025/09/zAgenda-Pack-Rotherham-Place-Board-ICB-business-170925-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ICBBoardPublicandPrivate/Shared%20Documents/ICB%20Board%20Public%20and%20Private/1.%20ICB%20Board%20Meetings/1.%20Agenda%20and%20Papers/2025%20Agenda%20and%20Papers/2025%2009%2003/Papers/Final%20pdfs/Enclosure%2014a%20Month%204%20Finance%20Report.pdf?csf=1&amp;web=1&amp;e=kZbdl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rhealthrotherham.co.uk/wp-content/uploads/2025/09/zAgenda-Pack-Rotherham-Place-Board-ICB-business-170925-1.pdf" TargetMode="External"/><Relationship Id="rId4" Type="http://schemas.openxmlformats.org/officeDocument/2006/relationships/hyperlink" Target="https://nhs.sharepoint.com/:b:/r/sites/msteams_f59a1a-FormalExecutiveGroup/Shared%20Documents/Formal%20Executive%20Group/Agenda%20%26%20Papers/2025/2025%2009%2017/Enc%2006b%20-%20Finanical%20Update%20Mth%205%20(comb).pdf?csf=1&amp;web=1&amp;e=9XPGx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49C305AA-DE03-385E-3B97-F0734270E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9" y="780100"/>
            <a:ext cx="3535941" cy="116105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B9038E-E1A3-4DC1-E131-17A7706D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064"/>
            <a:ext cx="12192000" cy="255793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EAC3034-9FD3-5203-39E4-5623AE717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829633"/>
            <a:ext cx="1239659" cy="1161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8A1BB-B71F-8F4C-F0C6-CC772D44BD5D}"/>
              </a:ext>
            </a:extLst>
          </p:cNvPr>
          <p:cNvSpPr txBox="1"/>
          <p:nvPr/>
        </p:nvSpPr>
        <p:spPr>
          <a:xfrm>
            <a:off x="731748" y="1510862"/>
            <a:ext cx="10580099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4000" b="1" dirty="0">
              <a:solidFill>
                <a:srgbClr val="0072CE"/>
              </a:solidFill>
              <a:cs typeface="Calibri"/>
            </a:endParaRP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NHS South Yorkshire</a:t>
            </a: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BAF, Risk Register and Issues Log – Rotherham Place Committee</a:t>
            </a:r>
            <a:endParaRPr lang="en-GB" sz="36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37D41-9573-A364-7628-CC8B18C62572}"/>
              </a:ext>
            </a:extLst>
          </p:cNvPr>
          <p:cNvSpPr txBox="1"/>
          <p:nvPr/>
        </p:nvSpPr>
        <p:spPr>
          <a:xfrm>
            <a:off x="729943" y="3674905"/>
            <a:ext cx="5918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 dirty="0">
              <a:cs typeface="Calibri"/>
            </a:endParaRPr>
          </a:p>
          <a:p>
            <a:r>
              <a:rPr lang="en-GB" sz="2400" dirty="0">
                <a:cs typeface="Calibri"/>
              </a:rPr>
              <a:t>15 October 2025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D6860-BE1B-EC5C-15D4-6C9D6EA7698C}"/>
              </a:ext>
            </a:extLst>
          </p:cNvPr>
          <p:cNvSpPr txBox="1"/>
          <p:nvPr/>
        </p:nvSpPr>
        <p:spPr>
          <a:xfrm>
            <a:off x="478465" y="18075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Appendix A</a:t>
            </a:r>
          </a:p>
        </p:txBody>
      </p:sp>
    </p:spTree>
    <p:extLst>
      <p:ext uri="{BB962C8B-B14F-4D97-AF65-F5344CB8AC3E}">
        <p14:creationId xmlns:p14="http://schemas.microsoft.com/office/powerpoint/2010/main" val="355120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E55BEF-9C09-E4BB-0641-01C5182FBB92}"/>
              </a:ext>
            </a:extLst>
          </p:cNvPr>
          <p:cNvSpPr/>
          <p:nvPr/>
        </p:nvSpPr>
        <p:spPr>
          <a:xfrm>
            <a:off x="468609" y="825015"/>
            <a:ext cx="11254782" cy="5005137"/>
          </a:xfrm>
          <a:prstGeom prst="roundRect">
            <a:avLst>
              <a:gd name="adj" fmla="val 445"/>
            </a:avLst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F81178-AA11-9776-37BE-190166CAE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29199"/>
              </p:ext>
            </p:extLst>
          </p:nvPr>
        </p:nvGraphicFramePr>
        <p:xfrm>
          <a:off x="496494" y="825015"/>
          <a:ext cx="10611478" cy="4480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11478">
                  <a:extLst>
                    <a:ext uri="{9D8B030D-6E8A-4147-A177-3AD203B41FA5}">
                      <a16:colId xmlns:a16="http://schemas.microsoft.com/office/drawing/2014/main" val="980586728"/>
                    </a:ext>
                  </a:extLst>
                </a:gridCol>
              </a:tblGrid>
              <a:tr h="1561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708698"/>
                  </a:ext>
                </a:extLst>
              </a:tr>
              <a:tr h="13776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is inclusive of: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BAF Risks, Risks and Issues which are applicable to Rotherham Place Committee which have a residual score of 12 or above, whereby the Committee provides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was presented at Rotherham PET on the 2 October 2025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reporting period refers to 23 August 2025 – 24 September 2025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389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42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093154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Risks Impacting on the System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170099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Rotherham Place 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Risks relating to Rotherham Place that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139321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risks impacting the system.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– Mitigation updated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139321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papers had been presented in relation to the risks presented, during the reporting period. </a:t>
            </a: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139321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QPPIE – 3 September 2025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QPIE Update inc. UEC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UEC Alliance Update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17 September 2025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Rotherham IPR (Page 3 – 23)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3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33011" y="2449751"/>
            <a:ext cx="1796687" cy="4001095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1: Improve Outcomes in Population Health </a:t>
            </a:r>
            <a:r>
              <a:rPr lang="en-GB" sz="1600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and Healthcare</a:t>
            </a:r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673038" y="2442623"/>
            <a:ext cx="2397660" cy="4093428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1,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000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SY021 – </a:t>
            </a:r>
            <a:r>
              <a:rPr lang="en-GB" sz="1000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LEDER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Score of 12</a:t>
            </a: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SY040 – R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CAMHS – Score of 12</a:t>
            </a:r>
          </a:p>
          <a:p>
            <a:r>
              <a:rPr lang="en-GB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– Service Delivery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SY107 – R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Community Paediatrics / Childrens Pathways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</a:t>
            </a:r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518856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1.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985706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ICB Board 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2 September 2025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1100" dirty="0">
                <a:latin typeface="Arial" panose="020B0604020202020204" pitchFamily="34" charset="0"/>
                <a:hlinkClick r:id="rId2"/>
              </a:rPr>
              <a:t>Enclosure 14a Month 4 Finance Report.pdf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</a:t>
            </a:r>
          </a:p>
          <a:p>
            <a:pPr algn="ctr"/>
            <a:endParaRPr lang="en-GB" sz="1100" b="1" dirty="0">
              <a:latin typeface="Calibri" panose="020F050202020403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17 September 2025</a:t>
            </a:r>
            <a:endParaRPr lang="en-GB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US" altLang="en-US" sz="1100" dirty="0">
                <a:latin typeface="Arial" panose="020B0604020202020204" pitchFamily="34" charset="0"/>
                <a:hlinkClick r:id="rId3"/>
              </a:rPr>
              <a:t>Enc 06b - </a:t>
            </a:r>
            <a:r>
              <a:rPr lang="en-US" altLang="en-US" sz="1100" dirty="0" err="1">
                <a:latin typeface="Arial" panose="020B0604020202020204" pitchFamily="34" charset="0"/>
                <a:hlinkClick r:id="rId3"/>
              </a:rPr>
              <a:t>Finanical</a:t>
            </a:r>
            <a:r>
              <a:rPr lang="en-US" altLang="en-US" sz="1100" dirty="0">
                <a:latin typeface="Arial" panose="020B0604020202020204" pitchFamily="34" charset="0"/>
                <a:hlinkClick r:id="rId3"/>
              </a:rPr>
              <a:t> Update </a:t>
            </a:r>
            <a:r>
              <a:rPr lang="en-US" altLang="en-US" sz="1100" dirty="0" err="1">
                <a:latin typeface="Arial" panose="020B0604020202020204" pitchFamily="34" charset="0"/>
                <a:hlinkClick r:id="rId3"/>
              </a:rPr>
              <a:t>Mth</a:t>
            </a:r>
            <a:r>
              <a:rPr lang="en-US" altLang="en-US" sz="1100" dirty="0">
                <a:latin typeface="Arial" panose="020B0604020202020204" pitchFamily="34" charset="0"/>
                <a:hlinkClick r:id="rId3"/>
              </a:rPr>
              <a:t> 5 (comb).pdf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527658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17 September 2025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SY021 –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LEDER – </a:t>
            </a:r>
            <a:r>
              <a:rPr lang="en-GB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LeDeR Update (Page 53 – 67)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SY124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Rotherham IPR (Page 3 – 23)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5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4154984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2:  Tackle Inequalities in Outcomes, Experience and Access	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4154984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2,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 – Score of 12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</a:p>
          <a:p>
            <a:endParaRPr lang="en-GB" sz="11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IL17 – Continuing Health Care (CHC) – Score of 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4154984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2.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– Mitigation updated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4154984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papers had been presented in relation to the risks presented, during the reporting period. </a:t>
            </a: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4154984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QPPIE – 3 September 2025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QPIE Update inc. UEC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UEC Alliance Update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17 September 2025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>
                <a:solidFill>
                  <a:prstClr val="white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</a:t>
            </a:r>
            <a:r>
              <a:rPr lang="en-GB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10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Rotherham IPR (Page 3 – 23)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8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647152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3:  Enhance Productivity and Value for Money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816429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 Rotherham Place under Objective 3,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 Rotherham Place under Objective 3, that score above 12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816429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3.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68626" y="2512473"/>
            <a:ext cx="1904045" cy="3816429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papers had been presented in relation to the risks presented, during the reporting period. </a:t>
            </a: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816429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17 September 2025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Rotherham IPR (Page 3 – 23)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4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758594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83365" y="2245865"/>
            <a:ext cx="1796687" cy="3908762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4:  Help the NHS Support Broader Social and Economic Value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03058" y="2245865"/>
            <a:ext cx="2187974" cy="3985706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</a:t>
            </a:r>
            <a:r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t>Place under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Objective 4, that score above 12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i="0" u="none" strike="noStrike" baseline="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</a:t>
            </a:r>
            <a:r>
              <a:rPr lang="en-GB" sz="11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Service Delivery Score of 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4</a:t>
            </a: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255448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4.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00970" y="2255448"/>
            <a:ext cx="1904045" cy="3985706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ICB Board 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2 September 2025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1100" dirty="0">
                <a:latin typeface="Arial" panose="020B0604020202020204" pitchFamily="34" charset="0"/>
                <a:hlinkClick r:id="rId3"/>
              </a:rPr>
              <a:t>Enclosure 14a Month 4 Finance Report.pdf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</a:t>
            </a:r>
          </a:p>
          <a:p>
            <a:pPr algn="ctr"/>
            <a:endParaRPr lang="en-GB" sz="1100" b="1" dirty="0">
              <a:latin typeface="Calibri" panose="020F050202020403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17 September 2025</a:t>
            </a:r>
            <a:endParaRPr lang="en-GB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US" altLang="en-US" sz="1100" dirty="0">
                <a:latin typeface="Arial" panose="020B0604020202020204" pitchFamily="34" charset="0"/>
                <a:hlinkClick r:id="rId4"/>
              </a:rPr>
              <a:t>Enc 06b - </a:t>
            </a:r>
            <a:r>
              <a:rPr lang="en-US" altLang="en-US" sz="1100" dirty="0" err="1">
                <a:latin typeface="Arial" panose="020B0604020202020204" pitchFamily="34" charset="0"/>
                <a:hlinkClick r:id="rId4"/>
              </a:rPr>
              <a:t>Finanical</a:t>
            </a:r>
            <a:r>
              <a:rPr lang="en-US" altLang="en-US" sz="1100" dirty="0">
                <a:latin typeface="Arial" panose="020B0604020202020204" pitchFamily="34" charset="0"/>
                <a:hlinkClick r:id="rId4"/>
              </a:rPr>
              <a:t> Update </a:t>
            </a:r>
            <a:r>
              <a:rPr lang="en-US" altLang="en-US" sz="1100" dirty="0" err="1">
                <a:latin typeface="Arial" panose="020B0604020202020204" pitchFamily="34" charset="0"/>
                <a:hlinkClick r:id="rId4"/>
              </a:rPr>
              <a:t>Mth</a:t>
            </a:r>
            <a:r>
              <a:rPr lang="en-US" altLang="en-US" sz="1100" dirty="0">
                <a:latin typeface="Arial" panose="020B0604020202020204" pitchFamily="34" charset="0"/>
                <a:hlinkClick r:id="rId4"/>
              </a:rPr>
              <a:t> 5 (comb).pdf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36528" y="2255448"/>
            <a:ext cx="2752053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Rotherham Place Committee –</a:t>
            </a: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17 September 2025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Rotherham IPR (Page 3 – 23)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0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7f926ae-5b61-4ed4-98ca-58bb5f26300f" xsi:nil="true"/>
    <lcf76f155ced4ddcb4097134ff3c332f xmlns="d046717a-388e-49dc-b045-3ec22a2ba0e2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018A11717134BB97278703A0B5E56" ma:contentTypeVersion="16" ma:contentTypeDescription="Create a new document." ma:contentTypeScope="" ma:versionID="6a0a9c80cd566b23efe3723b654e3ae5">
  <xsd:schema xmlns:xsd="http://www.w3.org/2001/XMLSchema" xmlns:xs="http://www.w3.org/2001/XMLSchema" xmlns:p="http://schemas.microsoft.com/office/2006/metadata/properties" xmlns:ns1="http://schemas.microsoft.com/sharepoint/v3" xmlns:ns2="d046717a-388e-49dc-b045-3ec22a2ba0e2" xmlns:ns3="57f926ae-5b61-4ed4-98ca-58bb5f26300f" targetNamespace="http://schemas.microsoft.com/office/2006/metadata/properties" ma:root="true" ma:fieldsID="4628e8484f8f04acb2f013570a68aa32" ns1:_="" ns2:_="" ns3:_="">
    <xsd:import namespace="http://schemas.microsoft.com/sharepoint/v3"/>
    <xsd:import namespace="d046717a-388e-49dc-b045-3ec22a2ba0e2"/>
    <xsd:import namespace="57f926ae-5b61-4ed4-98ca-58bb5f263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6717a-388e-49dc-b045-3ec22a2b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926ae-5b61-4ed4-98ca-58bb5f26300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240620c-cedf-4cdb-ac68-637adceb469f}" ma:internalName="TaxCatchAll" ma:showField="CatchAllData" ma:web="57f926ae-5b61-4ed4-98ca-58bb5f263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F9C24C-1E66-444A-BFA3-BE67FFD043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F2CB96-E553-4704-A113-8D0FF4299B2D}">
  <ds:schemaRefs>
    <ds:schemaRef ds:uri="http://purl.org/dc/elements/1.1/"/>
    <ds:schemaRef ds:uri="http://schemas.microsoft.com/office/2006/documentManagement/types"/>
    <ds:schemaRef ds:uri="8e365feb-39fa-4bab-afe5-3e30d66907c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df33f9c1-63e5-4f94-8003-61d7b22fa93c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45BC1B-E835-4EE8-8DB5-E3F141E145E4}"/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14688</TotalTime>
  <Words>1112</Words>
  <Application>Microsoft Office PowerPoint</Application>
  <PresentationFormat>Widescreen</PresentationFormat>
  <Paragraphs>419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JANVIER, Mark (NHS SOUTH YORKSHIRE ICB - 03N)</dc:creator>
  <cp:lastModifiedBy>SHARP, Abby (NHS SOUTH YORKSHIRE ICB - 03L)</cp:lastModifiedBy>
  <cp:revision>45</cp:revision>
  <dcterms:created xsi:type="dcterms:W3CDTF">2023-08-25T13:08:05Z</dcterms:created>
  <dcterms:modified xsi:type="dcterms:W3CDTF">2025-10-09T07:33:15Z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0x010100AC5018A11717134BB97278703A0B5E56</vt:lpwstr>
  </property>
  <property fmtid="{D5CDD505-2E9C-101B-9397-08002B2CF9AE}" pid="3" name="MediaServiceImageTags">
    <vt:lpwstr/>
  </property>
</Properties>
</file>