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Abby (NHS SOUTH YORKSHIRE ICB - 03L)" userId="2477d74f-3d99-458c-bf7f-74d3a1fa960c" providerId="ADAL" clId="{3731B3ED-9215-422A-B53A-4BA215E7502C}"/>
    <pc:docChg chg="modSld">
      <pc:chgData name="SHARP, Abby (NHS SOUTH YORKSHIRE ICB - 03L)" userId="2477d74f-3d99-458c-bf7f-74d3a1fa960c" providerId="ADAL" clId="{3731B3ED-9215-422A-B53A-4BA215E7502C}" dt="2025-11-04T08:27:56.242" v="0" actId="20577"/>
      <pc:docMkLst>
        <pc:docMk/>
      </pc:docMkLst>
      <pc:sldChg chg="modSp mod">
        <pc:chgData name="SHARP, Abby (NHS SOUTH YORKSHIRE ICB - 03L)" userId="2477d74f-3d99-458c-bf7f-74d3a1fa960c" providerId="ADAL" clId="{3731B3ED-9215-422A-B53A-4BA215E7502C}" dt="2025-11-04T08:27:56.242" v="0" actId="20577"/>
        <pc:sldMkLst>
          <pc:docMk/>
          <pc:sldMk cId="3551208755" sldId="264"/>
        </pc:sldMkLst>
        <pc:spChg chg="mod">
          <ac:chgData name="SHARP, Abby (NHS SOUTH YORKSHIRE ICB - 03L)" userId="2477d74f-3d99-458c-bf7f-74d3a1fa960c" providerId="ADAL" clId="{3731B3ED-9215-422A-B53A-4BA215E7502C}" dt="2025-11-04T08:27:56.242" v="0" actId="20577"/>
          <ac:spMkLst>
            <pc:docMk/>
            <pc:sldMk cId="3551208755" sldId="264"/>
            <ac:spMk id="8" creationId="{37737D41-9573-A364-7628-CC8B18C625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hs.sharepoint.com/:b:/r/sites/msteams_f59a1a-FormalExecutiveGroup/Shared%20Documents/Formal%20Executive%20Group/Agenda%20%26%20Papers/2025/2025%2010%2015/Enc%2006a%20-%20SLE%20performance%20October%2025%20V1.2.pdf?csf=1&amp;web=1&amp;e=oAoHR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0%2015/Enc%2006b%20-%20Finance%20Update%20-%20Month%206%20Head%20up%20position.pdf?csf=1&amp;web=1&amp;e=iSeChy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10%2015/Enc%2006a%20-%20SLE%20performance%20October%2025%20V1.2.pdf?csf=1&amp;web=1&amp;e=oAoHR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0%2015/Enc%2006a%20-%20SLE%20performance%20October%2025%20V1.2.pdf?csf=1&amp;web=1&amp;e=oAoHR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10%2015/Enc%2006b%20-%20Finance%20Update%20-%20Month%206%20Head%20up%20position.pdf?csf=1&amp;web=1&amp;e=iSeCh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Committee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19 </a:t>
            </a:r>
            <a:r>
              <a:rPr lang="en-GB" sz="2400">
                <a:cs typeface="Calibri"/>
              </a:rPr>
              <a:t>November 2025 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73437"/>
              </p:ext>
            </p:extLst>
          </p:nvPr>
        </p:nvGraphicFramePr>
        <p:xfrm>
          <a:off x="496494" y="825015"/>
          <a:ext cx="10611478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6 November 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25 September 2025 – 31 October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09315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170099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Place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139321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risks impacting the system.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139321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15 October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US" altLang="en-US" sz="1100" dirty="0">
                <a:latin typeface="Arial" panose="020B0604020202020204" pitchFamily="34" charset="0"/>
                <a:hlinkClick r:id="rId2"/>
              </a:rPr>
              <a:t>Enc 06a - SLE performance October 25 V1.2.pdf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139321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SY021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LEDER – Score of 12</a:t>
            </a: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SY040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– 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1.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15 October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SY113</a:t>
            </a:r>
            <a:r>
              <a:rPr lang="en-US" altLang="en-US" sz="1100" dirty="0">
                <a:latin typeface="Arial" panose="020B0604020202020204" pitchFamily="34" charset="0"/>
                <a:hlinkClick r:id="rId2"/>
              </a:rPr>
              <a:t>Enc 06a - SLE performance October 25 V1.2.pdf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06b - Finance Update - Month 6 Head up position.pdf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527658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</a:p>
          <a:p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IL17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2.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IL17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– Mitigation Updated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15 October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/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IL07 – R –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06a - SLE performance October 25 V1.2.pdf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400931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647152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Place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Place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647152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3.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647152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647152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570208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647152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12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under Objective 4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647152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 However, the risks identified within this section have not been experienced a change in score or closure. 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new risks have been raised in relation to objective 4.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647152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15 October 2025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Enc 06b - Finance Update - Month 6 Head up position.pdf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US" altLang="en-US" sz="1100" dirty="0">
              <a:latin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647152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No papers had been presented in relation to the risks presented, during the reporting period. 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6" ma:contentTypeDescription="Create a new document." ma:contentTypeScope="" ma:versionID="71c58e8068c077a1927e9b44e11a4eb5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a29308a4f73a037751553dea77ebb893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2CB96-E553-4704-A113-8D0FF4299B2D}">
  <ds:schemaRefs>
    <ds:schemaRef ds:uri="http://purl.org/dc/elements/1.1/"/>
    <ds:schemaRef ds:uri="http://schemas.microsoft.com/office/2006/documentManagement/types"/>
    <ds:schemaRef ds:uri="8e365feb-39fa-4bab-afe5-3e30d669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f33f9c1-63e5-4f94-8003-61d7b22fa93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ED1464-9889-4271-8728-4B326A6E7287}"/>
</file>

<file path=customXml/itemProps3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14691</TotalTime>
  <Words>1041</Words>
  <Application>Microsoft Office PowerPoint</Application>
  <PresentationFormat>Widescreen</PresentationFormat>
  <Paragraphs>392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SHARP, Abby (NHS SOUTH YORKSHIRE ICB - 03L)</cp:lastModifiedBy>
  <cp:revision>46</cp:revision>
  <dcterms:created xsi:type="dcterms:W3CDTF">2023-08-25T13:08:05Z</dcterms:created>
  <dcterms:modified xsi:type="dcterms:W3CDTF">2025-11-04T08:28:02Z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  <property fmtid="{D5CDD505-2E9C-101B-9397-08002B2CF9AE}" pid="3" name="MediaServiceImageTags">
    <vt:lpwstr/>
  </property>
</Properties>
</file>