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08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1F27F-211C-4213-8133-47F4D166C2DB}" v="1" dt="2025-11-27T08:38:26.633"/>
    <p1510:client id="{968B8E17-75F7-405A-979B-411A921524F7}" v="38" dt="2025-11-26T11:19:43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Abby (NHS SOUTH YORKSHIRE ICB - 03L)" userId="2477d74f-3d99-458c-bf7f-74d3a1fa960c" providerId="ADAL" clId="{CCD09742-216A-4059-A0B5-E3BA0EA6775C}"/>
    <pc:docChg chg="undo redo custSel modSld">
      <pc:chgData name="SHARP, Abby (NHS SOUTH YORKSHIRE ICB - 03L)" userId="2477d74f-3d99-458c-bf7f-74d3a1fa960c" providerId="ADAL" clId="{CCD09742-216A-4059-A0B5-E3BA0EA6775C}" dt="2025-08-22T07:28:27.618" v="580" actId="20577"/>
      <pc:docMkLst>
        <pc:docMk/>
      </pc:docMkLst>
      <pc:sldChg chg="modSp mod">
        <pc:chgData name="SHARP, Abby (NHS SOUTH YORKSHIRE ICB - 03L)" userId="2477d74f-3d99-458c-bf7f-74d3a1fa960c" providerId="ADAL" clId="{CCD09742-216A-4059-A0B5-E3BA0EA6775C}" dt="2025-08-19T09:04:14.523" v="15" actId="20577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CCD09742-216A-4059-A0B5-E3BA0EA6775C}" dt="2025-08-22T07:28:27.618" v="580" actId="20577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CCD09742-216A-4059-A0B5-E3BA0EA6775C}" dt="2025-08-19T09:17:26.393" v="531" actId="20577"/>
        <pc:sldMkLst>
          <pc:docMk/>
          <pc:sldMk cId="3199504859" sldId="309"/>
        </pc:sldMkLst>
      </pc:sldChg>
      <pc:sldChg chg="modSp mod">
        <pc:chgData name="SHARP, Abby (NHS SOUTH YORKSHIRE ICB - 03L)" userId="2477d74f-3d99-458c-bf7f-74d3a1fa960c" providerId="ADAL" clId="{CCD09742-216A-4059-A0B5-E3BA0EA6775C}" dt="2025-08-19T09:18:37.179" v="578" actId="13926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CCD09742-216A-4059-A0B5-E3BA0EA6775C}" dt="2025-08-19T09:17:41.056" v="547" actId="20577"/>
        <pc:sldMkLst>
          <pc:docMk/>
          <pc:sldMk cId="3825180676" sldId="312"/>
        </pc:sldMkLst>
      </pc:sldChg>
      <pc:sldChg chg="addSp delSp modSp mod">
        <pc:chgData name="SHARP, Abby (NHS SOUTH YORKSHIRE ICB - 03L)" userId="2477d74f-3d99-458c-bf7f-74d3a1fa960c" providerId="ADAL" clId="{CCD09742-216A-4059-A0B5-E3BA0EA6775C}" dt="2025-08-19T09:18:09.491" v="575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CCD09742-216A-4059-A0B5-E3BA0EA6775C}" dt="2025-08-19T09:17:09.636" v="516" actId="20577"/>
        <pc:sldMkLst>
          <pc:docMk/>
          <pc:sldMk cId="2418240641" sldId="314"/>
        </pc:sldMkLst>
      </pc:sldChg>
    </pc:docChg>
  </pc:docChgLst>
  <pc:docChgLst>
    <pc:chgData name="SHARP, Abby (NHS SOUTH YORKSHIRE ICB - 03L)" userId="2477d74f-3d99-458c-bf7f-74d3a1fa960c" providerId="ADAL" clId="{0C1E234B-8AEF-4FD4-809E-0493A313A6E6}"/>
    <pc:docChg chg="undo custSel modSld">
      <pc:chgData name="SHARP, Abby (NHS SOUTH YORKSHIRE ICB - 03L)" userId="2477d74f-3d99-458c-bf7f-74d3a1fa960c" providerId="ADAL" clId="{0C1E234B-8AEF-4FD4-809E-0493A313A6E6}" dt="2025-07-31T10:56:41.852" v="699" actId="255"/>
      <pc:docMkLst>
        <pc:docMk/>
      </pc:docMkLst>
      <pc:sldChg chg="modSp mod">
        <pc:chgData name="SHARP, Abby (NHS SOUTH YORKSHIRE ICB - 03L)" userId="2477d74f-3d99-458c-bf7f-74d3a1fa960c" providerId="ADAL" clId="{0C1E234B-8AEF-4FD4-809E-0493A313A6E6}" dt="2025-07-25T10:44:27.747" v="8" actId="20577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0C1E234B-8AEF-4FD4-809E-0493A313A6E6}" dt="2025-07-25T10:44:42.504" v="39" actId="6549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0C1E234B-8AEF-4FD4-809E-0493A313A6E6}" dt="2025-07-31T10:56:23.348" v="697" actId="255"/>
        <pc:sldMkLst>
          <pc:docMk/>
          <pc:sldMk cId="3199504859" sldId="309"/>
        </pc:sldMkLst>
      </pc:sldChg>
      <pc:sldChg chg="addSp delSp modSp mod">
        <pc:chgData name="SHARP, Abby (NHS SOUTH YORKSHIRE ICB - 03L)" userId="2477d74f-3d99-458c-bf7f-74d3a1fa960c" providerId="ADAL" clId="{0C1E234B-8AEF-4FD4-809E-0493A313A6E6}" dt="2025-07-31T10:56:07.022" v="695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0C1E234B-8AEF-4FD4-809E-0493A313A6E6}" dt="2025-07-31T10:56:41.852" v="699" actId="255"/>
        <pc:sldMkLst>
          <pc:docMk/>
          <pc:sldMk cId="3825180676" sldId="312"/>
        </pc:sldMkLst>
      </pc:sldChg>
      <pc:sldChg chg="addSp delSp modSp mod">
        <pc:chgData name="SHARP, Abby (NHS SOUTH YORKSHIRE ICB - 03L)" userId="2477d74f-3d99-458c-bf7f-74d3a1fa960c" providerId="ADAL" clId="{0C1E234B-8AEF-4FD4-809E-0493A313A6E6}" dt="2025-07-25T11:14:20.167" v="690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0C1E234B-8AEF-4FD4-809E-0493A313A6E6}" dt="2025-07-31T10:56:35.110" v="698" actId="255"/>
        <pc:sldMkLst>
          <pc:docMk/>
          <pc:sldMk cId="2418240641" sldId="314"/>
        </pc:sldMkLst>
      </pc:sldChg>
    </pc:docChg>
  </pc:docChgLst>
  <pc:docChgLst>
    <pc:chgData name="SHARP, Abby (NHS SOUTH YORKSHIRE ICB - 03L)" userId="2477d74f-3d99-458c-bf7f-74d3a1fa960c" providerId="ADAL" clId="{968B8E17-75F7-405A-979B-411A921524F7}"/>
    <pc:docChg chg="custSel modSld">
      <pc:chgData name="SHARP, Abby (NHS SOUTH YORKSHIRE ICB - 03L)" userId="2477d74f-3d99-458c-bf7f-74d3a1fa960c" providerId="ADAL" clId="{968B8E17-75F7-405A-979B-411A921524F7}" dt="2025-11-26T11:19:45.950" v="393" actId="20577"/>
      <pc:docMkLst>
        <pc:docMk/>
      </pc:docMkLst>
      <pc:sldChg chg="modSp mod">
        <pc:chgData name="SHARP, Abby (NHS SOUTH YORKSHIRE ICB - 03L)" userId="2477d74f-3d99-458c-bf7f-74d3a1fa960c" providerId="ADAL" clId="{968B8E17-75F7-405A-979B-411A921524F7}" dt="2025-11-26T08:11:02.508" v="12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968B8E17-75F7-405A-979B-411A921524F7}" dt="2025-11-26T08:11:02.508" v="12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968B8E17-75F7-405A-979B-411A921524F7}" dt="2025-11-26T08:11:22.252" v="96" actId="20577"/>
        <pc:sldMkLst>
          <pc:docMk/>
          <pc:sldMk cId="4094429411" sldId="308"/>
        </pc:sldMkLst>
        <pc:graphicFrameChg chg="modGraphic">
          <ac:chgData name="SHARP, Abby (NHS SOUTH YORKSHIRE ICB - 03L)" userId="2477d74f-3d99-458c-bf7f-74d3a1fa960c" providerId="ADAL" clId="{968B8E17-75F7-405A-979B-411A921524F7}" dt="2025-11-26T08:11:22.252" v="96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968B8E17-75F7-405A-979B-411A921524F7}" dt="2025-11-26T11:19:36.644" v="387" actId="20577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968B8E17-75F7-405A-979B-411A921524F7}" dt="2025-11-26T08:20:39.556" v="165" actId="20577"/>
          <ac:spMkLst>
            <pc:docMk/>
            <pc:sldMk cId="3199504859" sldId="309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968B8E17-75F7-405A-979B-411A921524F7}" dt="2025-11-26T11:19:36.644" v="387" actId="20577"/>
          <ac:spMkLst>
            <pc:docMk/>
            <pc:sldMk cId="3199504859" sldId="309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968B8E17-75F7-405A-979B-411A921524F7}" dt="2025-11-26T11:19:45.950" v="393" actId="20577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968B8E17-75F7-405A-979B-411A921524F7}" dt="2025-11-26T09:15:18.651" v="333" actId="13926"/>
          <ac:spMkLst>
            <pc:docMk/>
            <pc:sldMk cId="1432553668" sldId="311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968B8E17-75F7-405A-979B-411A921524F7}" dt="2025-11-26T11:17:27.846" v="341" actId="20577"/>
          <ac:spMkLst>
            <pc:docMk/>
            <pc:sldMk cId="1432553668" sldId="311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968B8E17-75F7-405A-979B-411A921524F7}" dt="2025-11-26T11:19:45.950" v="393" actId="20577"/>
          <ac:spMkLst>
            <pc:docMk/>
            <pc:sldMk cId="1432553668" sldId="311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968B8E17-75F7-405A-979B-411A921524F7}" dt="2025-11-26T11:18:37.959" v="369" actId="13926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968B8E17-75F7-405A-979B-411A921524F7}" dt="2025-11-26T11:18:37.959" v="369" actId="13926"/>
          <ac:spMkLst>
            <pc:docMk/>
            <pc:sldMk cId="3825180676" sldId="312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968B8E17-75F7-405A-979B-411A921524F7}" dt="2025-11-26T11:18:08.135" v="362" actId="20577"/>
          <ac:spMkLst>
            <pc:docMk/>
            <pc:sldMk cId="3825180676" sldId="312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968B8E17-75F7-405A-979B-411A921524F7}" dt="2025-11-26T08:18:32.309" v="143"/>
          <ac:spMkLst>
            <pc:docMk/>
            <pc:sldMk cId="3825180676" sldId="312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968B8E17-75F7-405A-979B-411A921524F7}" dt="2025-11-26T11:18:31.801" v="368" actId="20577"/>
          <ac:spMkLst>
            <pc:docMk/>
            <pc:sldMk cId="3825180676" sldId="312"/>
            <ac:spMk id="50" creationId="{DFFE4C75-EE57-E0C7-B302-94E332B23F4A}"/>
          </ac:spMkLst>
        </pc:spChg>
      </pc:sldChg>
      <pc:sldChg chg="addSp delSp modSp mod">
        <pc:chgData name="SHARP, Abby (NHS SOUTH YORKSHIRE ICB - 03L)" userId="2477d74f-3d99-458c-bf7f-74d3a1fa960c" providerId="ADAL" clId="{968B8E17-75F7-405A-979B-411A921524F7}" dt="2025-11-26T08:24:13.767" v="283" actId="20577"/>
        <pc:sldMkLst>
          <pc:docMk/>
          <pc:sldMk cId="3195035228" sldId="313"/>
        </pc:sldMkLst>
        <pc:spChg chg="add del mod">
          <ac:chgData name="SHARP, Abby (NHS SOUTH YORKSHIRE ICB - 03L)" userId="2477d74f-3d99-458c-bf7f-74d3a1fa960c" providerId="ADAL" clId="{968B8E17-75F7-405A-979B-411A921524F7}" dt="2025-11-26T08:17:11.102" v="130"/>
          <ac:spMkLst>
            <pc:docMk/>
            <pc:sldMk cId="3195035228" sldId="313"/>
            <ac:spMk id="3" creationId="{6440001A-7EB5-222F-23C4-05E8EF4D9B66}"/>
          </ac:spMkLst>
        </pc:spChg>
        <pc:spChg chg="add del mod">
          <ac:chgData name="SHARP, Abby (NHS SOUTH YORKSHIRE ICB - 03L)" userId="2477d74f-3d99-458c-bf7f-74d3a1fa960c" providerId="ADAL" clId="{968B8E17-75F7-405A-979B-411A921524F7}" dt="2025-11-26T08:19:25.978" v="151"/>
          <ac:spMkLst>
            <pc:docMk/>
            <pc:sldMk cId="3195035228" sldId="313"/>
            <ac:spMk id="18" creationId="{D4F8E5BA-E1E3-AA41-A129-584FD51766D6}"/>
          </ac:spMkLst>
        </pc:spChg>
        <pc:spChg chg="mod">
          <ac:chgData name="SHARP, Abby (NHS SOUTH YORKSHIRE ICB - 03L)" userId="2477d74f-3d99-458c-bf7f-74d3a1fa960c" providerId="ADAL" clId="{968B8E17-75F7-405A-979B-411A921524F7}" dt="2025-11-26T08:19:24.782" v="149" actId="21"/>
          <ac:spMkLst>
            <pc:docMk/>
            <pc:sldMk cId="3195035228" sldId="313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968B8E17-75F7-405A-979B-411A921524F7}" dt="2025-11-26T08:24:13.767" v="283" actId="20577"/>
          <ac:spMkLst>
            <pc:docMk/>
            <pc:sldMk cId="3195035228" sldId="313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968B8E17-75F7-405A-979B-411A921524F7}" dt="2025-11-26T11:19:07.250" v="382" actId="20577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968B8E17-75F7-405A-979B-411A921524F7}" dt="2025-11-26T11:19:00.427" v="372" actId="20577"/>
          <ac:spMkLst>
            <pc:docMk/>
            <pc:sldMk cId="2418240641" sldId="314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968B8E17-75F7-405A-979B-411A921524F7}" dt="2025-11-26T11:19:07.250" v="382" actId="20577"/>
          <ac:spMkLst>
            <pc:docMk/>
            <pc:sldMk cId="2418240641" sldId="314"/>
            <ac:spMk id="50" creationId="{DFFE4C75-EE57-E0C7-B302-94E332B23F4A}"/>
          </ac:spMkLst>
        </pc:spChg>
      </pc:sldChg>
    </pc:docChg>
  </pc:docChgLst>
  <pc:docChgLst>
    <pc:chgData name="SHARP, Abby (NHS SOUTH YORKSHIRE ICB - 03L)" userId="2477d74f-3d99-458c-bf7f-74d3a1fa960c" providerId="ADAL" clId="{CA89FDE6-FC35-409F-8643-E9EE0642B87D}"/>
    <pc:docChg chg="undo custSel modSld">
      <pc:chgData name="SHARP, Abby (NHS SOUTH YORKSHIRE ICB - 03L)" userId="2477d74f-3d99-458c-bf7f-74d3a1fa960c" providerId="ADAL" clId="{CA89FDE6-FC35-409F-8643-E9EE0642B87D}" dt="2025-06-19T10:26:39.627" v="623" actId="20577"/>
      <pc:docMkLst>
        <pc:docMk/>
      </pc:docMkLst>
      <pc:sldChg chg="modSp mod">
        <pc:chgData name="SHARP, Abby (NHS SOUTH YORKSHIRE ICB - 03L)" userId="2477d74f-3d99-458c-bf7f-74d3a1fa960c" providerId="ADAL" clId="{CA89FDE6-FC35-409F-8643-E9EE0642B87D}" dt="2025-06-19T10:02:23.325" v="13" actId="20577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CA89FDE6-FC35-409F-8643-E9EE0642B87D}" dt="2025-06-19T10:02:49.444" v="48" actId="6549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CA89FDE6-FC35-409F-8643-E9EE0642B87D}" dt="2025-06-19T10:25:27.724" v="608" actId="113"/>
        <pc:sldMkLst>
          <pc:docMk/>
          <pc:sldMk cId="3199504859" sldId="309"/>
        </pc:sldMkLst>
      </pc:sldChg>
      <pc:sldChg chg="addSp delSp modSp mod">
        <pc:chgData name="SHARP, Abby (NHS SOUTH YORKSHIRE ICB - 03L)" userId="2477d74f-3d99-458c-bf7f-74d3a1fa960c" providerId="ADAL" clId="{CA89FDE6-FC35-409F-8643-E9EE0642B87D}" dt="2025-06-19T10:19:56.101" v="407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CA89FDE6-FC35-409F-8643-E9EE0642B87D}" dt="2025-06-19T10:20:52.392" v="427" actId="20577"/>
        <pc:sldMkLst>
          <pc:docMk/>
          <pc:sldMk cId="3825180676" sldId="312"/>
        </pc:sldMkLst>
      </pc:sldChg>
      <pc:sldChg chg="addSp delSp modSp mod">
        <pc:chgData name="SHARP, Abby (NHS SOUTH YORKSHIRE ICB - 03L)" userId="2477d74f-3d99-458c-bf7f-74d3a1fa960c" providerId="ADAL" clId="{CA89FDE6-FC35-409F-8643-E9EE0642B87D}" dt="2025-06-19T10:26:39.627" v="623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CA89FDE6-FC35-409F-8643-E9EE0642B87D}" dt="2025-06-19T10:24:27.821" v="573" actId="20577"/>
        <pc:sldMkLst>
          <pc:docMk/>
          <pc:sldMk cId="2418240641" sldId="314"/>
        </pc:sldMkLst>
      </pc:sldChg>
    </pc:docChg>
  </pc:docChgLst>
  <pc:docChgLst>
    <pc:chgData name="SHARP, Abby (NHS SOUTH YORKSHIRE ICB - 03L)" userId="2477d74f-3d99-458c-bf7f-74d3a1fa960c" providerId="ADAL" clId="{EC248B7E-56D8-4040-8956-76CD026AA8C4}"/>
    <pc:docChg chg="modSld">
      <pc:chgData name="SHARP, Abby (NHS SOUTH YORKSHIRE ICB - 03L)" userId="2477d74f-3d99-458c-bf7f-74d3a1fa960c" providerId="ADAL" clId="{EC248B7E-56D8-4040-8956-76CD026AA8C4}" dt="2025-04-07T07:29:49.936" v="40" actId="20577"/>
      <pc:docMkLst>
        <pc:docMk/>
      </pc:docMkLst>
      <pc:sldChg chg="modSp mod">
        <pc:chgData name="SHARP, Abby (NHS SOUTH YORKSHIRE ICB - 03L)" userId="2477d74f-3d99-458c-bf7f-74d3a1fa960c" providerId="ADAL" clId="{EC248B7E-56D8-4040-8956-76CD026AA8C4}" dt="2025-04-07T07:29:49.936" v="40" actId="20577"/>
        <pc:sldMkLst>
          <pc:docMk/>
          <pc:sldMk cId="3199504859" sldId="309"/>
        </pc:sldMkLst>
      </pc:sldChg>
      <pc:sldChg chg="modSp mod">
        <pc:chgData name="SHARP, Abby (NHS SOUTH YORKSHIRE ICB - 03L)" userId="2477d74f-3d99-458c-bf7f-74d3a1fa960c" providerId="ADAL" clId="{EC248B7E-56D8-4040-8956-76CD026AA8C4}" dt="2025-04-07T07:29:29.823" v="32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EC248B7E-56D8-4040-8956-76CD026AA8C4}" dt="2025-04-07T07:29:19.823" v="30" actId="13926"/>
        <pc:sldMkLst>
          <pc:docMk/>
          <pc:sldMk cId="3825180676" sldId="312"/>
        </pc:sldMkLst>
      </pc:sldChg>
    </pc:docChg>
  </pc:docChgLst>
  <pc:docChgLst>
    <pc:chgData name="SHARP, Abby (NHS SOUTH YORKSHIRE ICB - 03L)" userId="2477d74f-3d99-458c-bf7f-74d3a1fa960c" providerId="ADAL" clId="{0E41F27F-211C-4213-8133-47F4D166C2DB}"/>
    <pc:docChg chg="modSld">
      <pc:chgData name="SHARP, Abby (NHS SOUTH YORKSHIRE ICB - 03L)" userId="2477d74f-3d99-458c-bf7f-74d3a1fa960c" providerId="ADAL" clId="{0E41F27F-211C-4213-8133-47F4D166C2DB}" dt="2025-11-27T08:38:41.289" v="42" actId="20577"/>
      <pc:docMkLst>
        <pc:docMk/>
      </pc:docMkLst>
      <pc:sldChg chg="modSp mod">
        <pc:chgData name="SHARP, Abby (NHS SOUTH YORKSHIRE ICB - 03L)" userId="2477d74f-3d99-458c-bf7f-74d3a1fa960c" providerId="ADAL" clId="{0E41F27F-211C-4213-8133-47F4D166C2DB}" dt="2025-11-27T08:37:59.952" v="18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0E41F27F-211C-4213-8133-47F4D166C2DB}" dt="2025-11-27T08:37:56.712" v="15" actId="20577"/>
          <ac:spMkLst>
            <pc:docMk/>
            <pc:sldMk cId="3551208755" sldId="264"/>
            <ac:spMk id="7" creationId="{6408A1BB-B71F-8F4C-F0C6-CC772D44BD5D}"/>
          </ac:spMkLst>
        </pc:spChg>
        <pc:spChg chg="mod">
          <ac:chgData name="SHARP, Abby (NHS SOUTH YORKSHIRE ICB - 03L)" userId="2477d74f-3d99-458c-bf7f-74d3a1fa960c" providerId="ADAL" clId="{0E41F27F-211C-4213-8133-47F4D166C2DB}" dt="2025-11-27T08:37:59.952" v="18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0E41F27F-211C-4213-8133-47F4D166C2DB}" dt="2025-11-27T08:38:41.289" v="42" actId="20577"/>
        <pc:sldMkLst>
          <pc:docMk/>
          <pc:sldMk cId="4094429411" sldId="308"/>
        </pc:sldMkLst>
        <pc:graphicFrameChg chg="mod modGraphic">
          <ac:chgData name="SHARP, Abby (NHS SOUTH YORKSHIRE ICB - 03L)" userId="2477d74f-3d99-458c-bf7f-74d3a1fa960c" providerId="ADAL" clId="{0E41F27F-211C-4213-8133-47F4D166C2DB}" dt="2025-11-27T08:38:41.289" v="42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</pc:docChg>
  </pc:docChgLst>
  <pc:docChgLst>
    <pc:chgData name="SHARP, Abby (NHS SOUTH YORKSHIRE ICB - 03L)" userId="2477d74f-3d99-458c-bf7f-74d3a1fa960c" providerId="ADAL" clId="{B8CD9791-4F80-4CF7-89B9-97D7DE044330}"/>
    <pc:docChg chg="undo custSel addSld delSld modSld">
      <pc:chgData name="SHARP, Abby (NHS SOUTH YORKSHIRE ICB - 03L)" userId="2477d74f-3d99-458c-bf7f-74d3a1fa960c" providerId="ADAL" clId="{B8CD9791-4F80-4CF7-89B9-97D7DE044330}" dt="2025-06-03T12:12:56.910" v="284" actId="13926"/>
      <pc:docMkLst>
        <pc:docMk/>
      </pc:docMkLst>
      <pc:sldChg chg="modSp mod">
        <pc:chgData name="SHARP, Abby (NHS SOUTH YORKSHIRE ICB - 03L)" userId="2477d74f-3d99-458c-bf7f-74d3a1fa960c" providerId="ADAL" clId="{B8CD9791-4F80-4CF7-89B9-97D7DE044330}" dt="2025-05-22T12:21:09.938" v="15" actId="20577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B8CD9791-4F80-4CF7-89B9-97D7DE044330}" dt="2025-05-22T12:21:32.732" v="30" actId="6549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B8CD9791-4F80-4CF7-89B9-97D7DE044330}" dt="2025-06-03T12:12:13.269" v="277" actId="13926"/>
        <pc:sldMkLst>
          <pc:docMk/>
          <pc:sldMk cId="3199504859" sldId="309"/>
        </pc:sldMkLst>
      </pc:sldChg>
      <pc:sldChg chg="addSp delSp modSp mod">
        <pc:chgData name="SHARP, Abby (NHS SOUTH YORKSHIRE ICB - 03L)" userId="2477d74f-3d99-458c-bf7f-74d3a1fa960c" providerId="ADAL" clId="{B8CD9791-4F80-4CF7-89B9-97D7DE044330}" dt="2025-06-03T12:12:56.910" v="284" actId="13926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B8CD9791-4F80-4CF7-89B9-97D7DE044330}" dt="2025-05-22T12:45:45.450" v="248" actId="20577"/>
        <pc:sldMkLst>
          <pc:docMk/>
          <pc:sldMk cId="3825180676" sldId="312"/>
        </pc:sldMkLst>
      </pc:sldChg>
      <pc:sldChg chg="modSp mod">
        <pc:chgData name="SHARP, Abby (NHS SOUTH YORKSHIRE ICB - 03L)" userId="2477d74f-3d99-458c-bf7f-74d3a1fa960c" providerId="ADAL" clId="{B8CD9791-4F80-4CF7-89B9-97D7DE044330}" dt="2025-05-22T12:47:27.018" v="266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B8CD9791-4F80-4CF7-89B9-97D7DE044330}" dt="2025-05-22T12:39:59.645" v="233"/>
        <pc:sldMkLst>
          <pc:docMk/>
          <pc:sldMk cId="2418240641" sldId="314"/>
        </pc:sldMkLst>
      </pc:sldChg>
      <pc:sldChg chg="modSp add del mod">
        <pc:chgData name="SHARP, Abby (NHS SOUTH YORKSHIRE ICB - 03L)" userId="2477d74f-3d99-458c-bf7f-74d3a1fa960c" providerId="ADAL" clId="{B8CD9791-4F80-4CF7-89B9-97D7DE044330}" dt="2025-05-29T10:06:54.353" v="276"/>
        <pc:sldMkLst>
          <pc:docMk/>
          <pc:sldMk cId="1133235513" sldId="315"/>
        </pc:sldMkLst>
      </pc:sldChg>
    </pc:docChg>
  </pc:docChgLst>
  <pc:docChgLst>
    <pc:chgData name="SHARP, Abby (NHS SOUTH YORKSHIRE ICB - 03L)" userId="2477d74f-3d99-458c-bf7f-74d3a1fa960c" providerId="ADAL" clId="{882396F3-E602-491B-AF6D-10454025FABA}"/>
    <pc:docChg chg="undo custSel modSld">
      <pc:chgData name="SHARP, Abby (NHS SOUTH YORKSHIRE ICB - 03L)" userId="2477d74f-3d99-458c-bf7f-74d3a1fa960c" providerId="ADAL" clId="{882396F3-E602-491B-AF6D-10454025FABA}" dt="2025-09-18T12:49:21.420" v="774" actId="20577"/>
      <pc:docMkLst>
        <pc:docMk/>
      </pc:docMkLst>
      <pc:sldChg chg="modSp mod">
        <pc:chgData name="SHARP, Abby (NHS SOUTH YORKSHIRE ICB - 03L)" userId="2477d74f-3d99-458c-bf7f-74d3a1fa960c" providerId="ADAL" clId="{882396F3-E602-491B-AF6D-10454025FABA}" dt="2025-09-18T12:02:30.747" v="9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882396F3-E602-491B-AF6D-10454025FABA}" dt="2025-09-18T12:02:30.747" v="9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882396F3-E602-491B-AF6D-10454025FABA}" dt="2025-09-18T12:02:44.277" v="33" actId="6549"/>
        <pc:sldMkLst>
          <pc:docMk/>
          <pc:sldMk cId="4094429411" sldId="308"/>
        </pc:sldMkLst>
        <pc:graphicFrameChg chg="modGraphic">
          <ac:chgData name="SHARP, Abby (NHS SOUTH YORKSHIRE ICB - 03L)" userId="2477d74f-3d99-458c-bf7f-74d3a1fa960c" providerId="ADAL" clId="{882396F3-E602-491B-AF6D-10454025FABA}" dt="2025-09-18T12:02:44.277" v="33" actId="6549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882396F3-E602-491B-AF6D-10454025FABA}" dt="2025-09-18T12:39:47.227" v="634" actId="20577"/>
        <pc:sldMkLst>
          <pc:docMk/>
          <pc:sldMk cId="3199504859" sldId="309"/>
        </pc:sldMkLst>
      </pc:sldChg>
      <pc:sldChg chg="addSp delSp modSp mod">
        <pc:chgData name="SHARP, Abby (NHS SOUTH YORKSHIRE ICB - 03L)" userId="2477d74f-3d99-458c-bf7f-74d3a1fa960c" providerId="ADAL" clId="{882396F3-E602-491B-AF6D-10454025FABA}" dt="2025-09-18T12:49:21.420" v="774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882396F3-E602-491B-AF6D-10454025FABA}" dt="2025-09-18T12:43:58.658" v="744" actId="20577"/>
        <pc:sldMkLst>
          <pc:docMk/>
          <pc:sldMk cId="3825180676" sldId="312"/>
        </pc:sldMkLst>
      </pc:sldChg>
      <pc:sldChg chg="modSp mod">
        <pc:chgData name="SHARP, Abby (NHS SOUTH YORKSHIRE ICB - 03L)" userId="2477d74f-3d99-458c-bf7f-74d3a1fa960c" providerId="ADAL" clId="{882396F3-E602-491B-AF6D-10454025FABA}" dt="2025-09-18T12:43:44.883" v="739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882396F3-E602-491B-AF6D-10454025FABA}" dt="2025-09-18T12:41:38.479" v="679" actId="20577"/>
        <pc:sldMkLst>
          <pc:docMk/>
          <pc:sldMk cId="2418240641" sldId="314"/>
        </pc:sldMkLst>
      </pc:sldChg>
    </pc:docChg>
  </pc:docChgLst>
  <pc:docChgLst>
    <pc:chgData name="SHARP, Abby (NHS SOUTH YORKSHIRE ICB - 03L)" userId="2477d74f-3d99-458c-bf7f-74d3a1fa960c" providerId="ADAL" clId="{776A2A73-9DBC-4BA4-8C97-9E30136162BE}"/>
    <pc:docChg chg="custSel addSld delSld modSld">
      <pc:chgData name="SHARP, Abby (NHS SOUTH YORKSHIRE ICB - 03L)" userId="2477d74f-3d99-458c-bf7f-74d3a1fa960c" providerId="ADAL" clId="{776A2A73-9DBC-4BA4-8C97-9E30136162BE}" dt="2025-10-30T15:19:05.698" v="277" actId="20577"/>
      <pc:docMkLst>
        <pc:docMk/>
      </pc:docMkLst>
      <pc:sldChg chg="modSp mod">
        <pc:chgData name="SHARP, Abby (NHS SOUTH YORKSHIRE ICB - 03L)" userId="2477d74f-3d99-458c-bf7f-74d3a1fa960c" providerId="ADAL" clId="{776A2A73-9DBC-4BA4-8C97-9E30136162BE}" dt="2025-10-16T10:00:29.497" v="10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776A2A73-9DBC-4BA4-8C97-9E30136162BE}" dt="2025-10-16T10:00:29.497" v="10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776A2A73-9DBC-4BA4-8C97-9E30136162BE}" dt="2025-10-30T15:19:05.698" v="277" actId="20577"/>
        <pc:sldMkLst>
          <pc:docMk/>
          <pc:sldMk cId="4094429411" sldId="308"/>
        </pc:sldMkLst>
        <pc:graphicFrameChg chg="modGraphic">
          <ac:chgData name="SHARP, Abby (NHS SOUTH YORKSHIRE ICB - 03L)" userId="2477d74f-3d99-458c-bf7f-74d3a1fa960c" providerId="ADAL" clId="{776A2A73-9DBC-4BA4-8C97-9E30136162BE}" dt="2025-10-30T15:19:05.698" v="277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add del mod">
        <pc:chgData name="SHARP, Abby (NHS SOUTH YORKSHIRE ICB - 03L)" userId="2477d74f-3d99-458c-bf7f-74d3a1fa960c" providerId="ADAL" clId="{776A2A73-9DBC-4BA4-8C97-9E30136162BE}" dt="2025-10-16T10:22:18.960" v="272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776A2A73-9DBC-4BA4-8C97-9E30136162BE}" dt="2025-10-16T10:16:23.045" v="239" actId="20577"/>
          <ac:spMkLst>
            <pc:docMk/>
            <pc:sldMk cId="3199504859" sldId="309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6:20.714" v="238" actId="20577"/>
          <ac:spMkLst>
            <pc:docMk/>
            <pc:sldMk cId="3199504859" sldId="309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6:24.732" v="240" actId="20577"/>
          <ac:spMkLst>
            <pc:docMk/>
            <pc:sldMk cId="3199504859" sldId="309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6:30.581" v="247" actId="20577"/>
          <ac:spMkLst>
            <pc:docMk/>
            <pc:sldMk cId="3199504859" sldId="309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6:34.270" v="250" actId="20577"/>
          <ac:spMkLst>
            <pc:docMk/>
            <pc:sldMk cId="3199504859" sldId="309"/>
            <ac:spMk id="50" creationId="{DFFE4C75-EE57-E0C7-B302-94E332B23F4A}"/>
          </ac:spMkLst>
        </pc:spChg>
      </pc:sldChg>
      <pc:sldChg chg="addSp delSp modSp add del mod">
        <pc:chgData name="SHARP, Abby (NHS SOUTH YORKSHIRE ICB - 03L)" userId="2477d74f-3d99-458c-bf7f-74d3a1fa960c" providerId="ADAL" clId="{776A2A73-9DBC-4BA4-8C97-9E30136162BE}" dt="2025-10-16T10:22:18.960" v="272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776A2A73-9DBC-4BA4-8C97-9E30136162BE}" dt="2025-10-16T10:10:23.744" v="149" actId="207"/>
          <ac:spMkLst>
            <pc:docMk/>
            <pc:sldMk cId="1432553668" sldId="311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2:20.597" v="172" actId="6549"/>
          <ac:spMkLst>
            <pc:docMk/>
            <pc:sldMk cId="1432553668" sldId="311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1:38.061" v="169" actId="20577"/>
          <ac:spMkLst>
            <pc:docMk/>
            <pc:sldMk cId="1432553668" sldId="311"/>
            <ac:spMk id="50" creationId="{DFFE4C75-EE57-E0C7-B302-94E332B23F4A}"/>
          </ac:spMkLst>
        </pc:spChg>
      </pc:sldChg>
      <pc:sldChg chg="modSp add del mod">
        <pc:chgData name="SHARP, Abby (NHS SOUTH YORKSHIRE ICB - 03L)" userId="2477d74f-3d99-458c-bf7f-74d3a1fa960c" providerId="ADAL" clId="{776A2A73-9DBC-4BA4-8C97-9E30136162BE}" dt="2025-10-16T10:22:18.960" v="272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776A2A73-9DBC-4BA4-8C97-9E30136162BE}" dt="2025-10-16T10:15:34.421" v="197" actId="13926"/>
          <ac:spMkLst>
            <pc:docMk/>
            <pc:sldMk cId="3825180676" sldId="312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5:57.676" v="231" actId="13926"/>
          <ac:spMkLst>
            <pc:docMk/>
            <pc:sldMk cId="3825180676" sldId="312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7:09.174" v="267" actId="20577"/>
          <ac:spMkLst>
            <pc:docMk/>
            <pc:sldMk cId="3825180676" sldId="312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7:12.054" v="270" actId="20577"/>
          <ac:spMkLst>
            <pc:docMk/>
            <pc:sldMk cId="3825180676" sldId="312"/>
            <ac:spMk id="50" creationId="{DFFE4C75-EE57-E0C7-B302-94E332B23F4A}"/>
          </ac:spMkLst>
        </pc:spChg>
      </pc:sldChg>
      <pc:sldChg chg="addSp delSp modSp add del mod">
        <pc:chgData name="SHARP, Abby (NHS SOUTH YORKSHIRE ICB - 03L)" userId="2477d74f-3d99-458c-bf7f-74d3a1fa960c" providerId="ADAL" clId="{776A2A73-9DBC-4BA4-8C97-9E30136162BE}" dt="2025-10-16T10:22:23.133" v="273" actId="20577"/>
        <pc:sldMkLst>
          <pc:docMk/>
          <pc:sldMk cId="3195035228" sldId="313"/>
        </pc:sldMkLst>
        <pc:spChg chg="mod">
          <ac:chgData name="SHARP, Abby (NHS SOUTH YORKSHIRE ICB - 03L)" userId="2477d74f-3d99-458c-bf7f-74d3a1fa960c" providerId="ADAL" clId="{776A2A73-9DBC-4BA4-8C97-9E30136162BE}" dt="2025-10-16T10:22:23.133" v="273" actId="20577"/>
          <ac:spMkLst>
            <pc:docMk/>
            <pc:sldMk cId="3195035228" sldId="313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776A2A73-9DBC-4BA4-8C97-9E30136162BE}" dt="2025-10-16T10:03:54.514" v="41" actId="20577"/>
          <ac:spMkLst>
            <pc:docMk/>
            <pc:sldMk cId="3195035228" sldId="313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776A2A73-9DBC-4BA4-8C97-9E30136162BE}" dt="2025-10-16T10:08:01.294" v="132" actId="113"/>
          <ac:spMkLst>
            <pc:docMk/>
            <pc:sldMk cId="3195035228" sldId="313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776A2A73-9DBC-4BA4-8C97-9E30136162BE}" dt="2025-10-16T10:05:30.551" v="53" actId="20577"/>
          <ac:spMkLst>
            <pc:docMk/>
            <pc:sldMk cId="3195035228" sldId="313"/>
            <ac:spMk id="50" creationId="{DFFE4C75-EE57-E0C7-B302-94E332B23F4A}"/>
          </ac:spMkLst>
        </pc:spChg>
      </pc:sldChg>
      <pc:sldChg chg="modSp add del mod">
        <pc:chgData name="SHARP, Abby (NHS SOUTH YORKSHIRE ICB - 03L)" userId="2477d74f-3d99-458c-bf7f-74d3a1fa960c" providerId="ADAL" clId="{776A2A73-9DBC-4BA4-8C97-9E30136162BE}" dt="2025-10-16T10:22:18.960" v="272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776A2A73-9DBC-4BA4-8C97-9E30136162BE}" dt="2025-10-16T10:16:59.085" v="264" actId="20577"/>
          <ac:spMkLst>
            <pc:docMk/>
            <pc:sldMk cId="2418240641" sldId="314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6:51.105" v="261" actId="20577"/>
          <ac:spMkLst>
            <pc:docMk/>
            <pc:sldMk cId="2418240641" sldId="314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6:48.088" v="260" actId="20577"/>
          <ac:spMkLst>
            <pc:docMk/>
            <pc:sldMk cId="2418240641" sldId="314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7:01.498" v="265" actId="20577"/>
          <ac:spMkLst>
            <pc:docMk/>
            <pc:sldMk cId="2418240641" sldId="314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776A2A73-9DBC-4BA4-8C97-9E30136162BE}" dt="2025-10-16T10:17:03.154" v="266" actId="20577"/>
          <ac:spMkLst>
            <pc:docMk/>
            <pc:sldMk cId="2418240641" sldId="314"/>
            <ac:spMk id="50" creationId="{DFFE4C75-EE57-E0C7-B302-94E332B23F4A}"/>
          </ac:spMkLst>
        </pc:spChg>
      </pc:sldChg>
    </pc:docChg>
  </pc:docChgLst>
  <pc:docChgLst>
    <pc:chgData name="SHARP, Abby (NHS SOUTH YORKSHIRE ICB - 03L)" userId="2477d74f-3d99-458c-bf7f-74d3a1fa960c" providerId="ADAL" clId="{E222EB70-0021-4694-841A-33B2F9E7F461}"/>
    <pc:docChg chg="undo custSel modSld">
      <pc:chgData name="SHARP, Abby (NHS SOUTH YORKSHIRE ICB - 03L)" userId="2477d74f-3d99-458c-bf7f-74d3a1fa960c" providerId="ADAL" clId="{E222EB70-0021-4694-841A-33B2F9E7F461}" dt="2025-04-22T14:38:05.840" v="499" actId="20577"/>
      <pc:docMkLst>
        <pc:docMk/>
      </pc:docMkLst>
      <pc:sldChg chg="modSp mod">
        <pc:chgData name="SHARP, Abby (NHS SOUTH YORKSHIRE ICB - 03L)" userId="2477d74f-3d99-458c-bf7f-74d3a1fa960c" providerId="ADAL" clId="{E222EB70-0021-4694-841A-33B2F9E7F461}" dt="2025-04-22T14:23:09.312" v="16" actId="6549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E222EB70-0021-4694-841A-33B2F9E7F461}" dt="2025-04-22T14:23:23.349" v="36" actId="20577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8:05.840" v="499" actId="20577"/>
        <pc:sldMkLst>
          <pc:docMk/>
          <pc:sldMk cId="3199504859" sldId="309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7:15.659" v="472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7:51.262" v="495" actId="20577"/>
        <pc:sldMkLst>
          <pc:docMk/>
          <pc:sldMk cId="3825180676" sldId="312"/>
        </pc:sldMkLst>
      </pc:sldChg>
      <pc:sldChg chg="modSp mod">
        <pc:chgData name="SHARP, Abby (NHS SOUTH YORKSHIRE ICB - 03L)" userId="2477d74f-3d99-458c-bf7f-74d3a1fa960c" providerId="ADAL" clId="{E222EB70-0021-4694-841A-33B2F9E7F461}" dt="2025-04-22T14:26:05.911" v="297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7:55.435" v="496"/>
        <pc:sldMkLst>
          <pc:docMk/>
          <pc:sldMk cId="2418240641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healthrotherham.co.uk/wp-content/uploads/2025/11/Full-Agenda-Pack-RPB-ICB-Business-19-Nov-2025.pdf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11%2019/Enc%2006a%20-%20SLE%20performance%20November%2025.pdf?csf=1&amp;web=1&amp;e=XwETS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11%2019/Enc%2006b%20-%20Finance%20Update%20-%20Month%207%20Head%20up%20position.pdf?csf=1&amp;web=1&amp;e=xUef9I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11%2019/Enc%2006a%20-%20SLE%20performance%20November%2025.pdf?csf=1&amp;web=1&amp;e=XwETS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rhealthrotherham.co.uk/wp-content/uploads/2025/11/Full-Agenda-Pack-RPB-ICB-Business-19-Nov-2025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11%2019/Enc%2006a%20-%20SLE%20performance%20November%2025.pdf?csf=1&amp;web=1&amp;e=XwET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rhealthrotherham.co.uk/wp-content/uploads/2025/11/Full-Agenda-Pack-RPB-ICB-Business-19-Nov-202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healthrotherham.co.uk/wp-content/uploads/2025/11/Full-Agenda-Pack-RPB-ICB-Business-19-Nov-202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11%2019/Enc%2006b%20-%20Finance%20Update%20-%20Month%207%20Head%20up%20position.pdf?csf=1&amp;web=1&amp;e=xUef9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rhealthrotherham.co.uk/wp-content/uploads/2025/11/Full-Agenda-Pack-RPB-ICB-Business-19-Nov-202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Place Committee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729943" y="3674905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17 December 2025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8800"/>
              </p:ext>
            </p:extLst>
          </p:nvPr>
        </p:nvGraphicFramePr>
        <p:xfrm>
          <a:off x="496494" y="825015"/>
          <a:ext cx="10611478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4 December 2025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November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09315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170099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Place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PET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139321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risks impacting the system.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216265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19 November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Enc 06a - SLE performance November 25.pdf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308598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19 November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Rotherham IPR – November 2025 (Pages 4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</a:t>
            </a:r>
            <a:r>
              <a:rPr lang="en-GB" sz="16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and Healthcare</a:t>
            </a:r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b="1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SY021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LEDER – Score of 12</a:t>
            </a: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SY040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CAMHS – 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– 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518856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1.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19 November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</a:t>
            </a:r>
            <a:r>
              <a:rPr lang="en-US" altLang="en-US" sz="1100" dirty="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Enc 06a - SLE performance November 25.pdf</a:t>
            </a:r>
            <a:endParaRPr lang="en-US" altLang="en-US" sz="11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06b - Finance Update - Month 7 Head up position.pdf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527658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19 November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prstClr val="black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SY021 </a:t>
            </a:r>
            <a:r>
              <a:rPr lang="en-GB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LEDER– November 2025 (Pages 43 – 56)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SY113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Rotherham IPR – November 2025 (Pages 4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noProof="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SY124 – </a:t>
            </a:r>
            <a:r>
              <a:rPr lang="en-GB" sz="1100" dirty="0">
                <a:hlinkClick r:id="rId4"/>
              </a:rPr>
              <a:t>NHS SY ICB (Rotherham Place) Quality, Patient Safety and Experience Dashboard Report</a:t>
            </a:r>
            <a:endParaRPr lang="en-GB" sz="1100" dirty="0"/>
          </a:p>
          <a:p>
            <a:endParaRPr lang="en-GB" sz="1100" noProof="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15498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</a:p>
          <a:p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IL17 – 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4154984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2.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154984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19 November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SY113  /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IL07 – R –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Enc 06a - SLE performance November 25.pdf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19 November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/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Rotherham IPR – November 2025 (Pages 4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hlinkClick r:id="rId4"/>
              </a:rPr>
              <a:t>NHS SY ICB (Rotherham Place) Quality, Patient Safety and Experience Dashboard Report</a:t>
            </a:r>
            <a:endParaRPr lang="en-GB" sz="1100" dirty="0"/>
          </a:p>
          <a:p>
            <a:endParaRPr lang="en-GB" sz="110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400931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647152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Place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Place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647152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3.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647152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647152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19 November 2025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/ </a:t>
            </a:r>
            <a:r>
              <a:rPr lang="en-GB" sz="1100" dirty="0">
                <a:solidFill>
                  <a:prstClr val="white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Rotherham IPR – November 2025 (Pages 4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hlinkClick r:id="rId3"/>
              </a:rPr>
              <a:t>NHS SY ICB (Rotherham Place) Quality, Patient Safety and Experience Dashboard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3570208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3647152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4,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4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3647152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4.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3647152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19 November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06b - Finance Update - Month 7 Head up position.pdf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3139321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 19 November 2025</a:t>
            </a:r>
          </a:p>
          <a:p>
            <a:endParaRPr lang="en-GB" sz="1100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hlinkClick r:id="rId4"/>
              </a:rPr>
              <a:t>NHS SY ICB (Rotherham Place) Quality, Patient Safety and Experience Dashboard Report</a:t>
            </a: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6" ma:contentTypeDescription="Create a new document." ma:contentTypeScope="" ma:versionID="9bf3c0aa4f0e5a14beed51e060c8396f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80e6d3fa0bbefba23f82fcfddc6e57ae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538BC-58CB-48A8-AFFD-2C80E79F6EB2}"/>
</file>

<file path=customXml/itemProps3.xml><?xml version="1.0" encoding="utf-8"?>
<ds:datastoreItem xmlns:ds="http://schemas.openxmlformats.org/officeDocument/2006/customXml" ds:itemID="{16F2CB96-E553-4704-A113-8D0FF4299B2D}">
  <ds:schemaRefs>
    <ds:schemaRef ds:uri="df33f9c1-63e5-4f94-8003-61d7b22fa93c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e365feb-39fa-4bab-afe5-3e30d66907c8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14891</TotalTime>
  <Words>1124</Words>
  <Application>Microsoft Office PowerPoint</Application>
  <PresentationFormat>Widescreen</PresentationFormat>
  <Paragraphs>380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SHARP, Abby (NHS SOUTH YORKSHIRE ICB - 03L)</cp:lastModifiedBy>
  <cp:revision>45</cp:revision>
  <dcterms:created xsi:type="dcterms:W3CDTF">2023-08-25T13:08:05Z</dcterms:created>
  <dcterms:modified xsi:type="dcterms:W3CDTF">2025-11-27T08:38:45Z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</Properties>
</file>