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BC7D9-EBA4-452B-8EE0-4A859FFBCA73}" v="46" dt="2025-12-18T12:42:03.231"/>
    <p1510:client id="{DB3AE288-036A-416C-B733-AEECDC22B8D2}" v="1" dt="2025-12-18T12:45:48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06%20QPIE%20November%2025%20V2.pdf?csf=1&amp;web=1&amp;e=pLwPFr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12%2017/Enc%2006a%20SLE%20performance%20December%2025.pdf?csf=1&amp;web=1&amp;e=KpV0S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rhealthrotherham.co.uk/wp-content/uploads/2025/11/Full-Agenda-Pack-RPB-ICB-Business-19-Nov-2025.pdf" TargetMode="External"/><Relationship Id="rId5" Type="http://schemas.openxmlformats.org/officeDocument/2006/relationships/hyperlink" Target="https://yourhealthrotherham.co.uk/wp-content/uploads/2025/12/Full-Agenda-Pack-RPB-ICB-Business-17-12-25.pdf" TargetMode="External"/><Relationship Id="rId4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17%20UEC%20Alliance%20Winter%20Plans%20and%20Board%20Assurance%20Statement.pdf?csf=1&amp;web=1&amp;e=jwZGt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p:/r/sites/msteams_f59a1a-FormalExecutiveGroup/Shared%20Documents/Formal%20Executive%20Group/Agenda%20%26%20Papers/2025/2025%2012%2017/Enc%2006%20Month%208%20Head%20up%20position.pptx?d=w56d2928245d847e49ef95532b9637ac6&amp;csf=1&amp;web=1&amp;e=g4ynTm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12%2017/Enc%2005%20SY%20ICB%20efficiency%20programme%20risk%20assessment%20M7%20Turnaround%20committee.pdf?csf=1&amp;web=1&amp;e=cCsD9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rhealthrotherham.co.uk/wp-content/uploads/2025/12/Full-Agenda-Pack-RPB-ICB-Business-17-12-25.pdf" TargetMode="External"/><Relationship Id="rId5" Type="http://schemas.openxmlformats.org/officeDocument/2006/relationships/hyperlink" Target="https://nhs.sharepoint.com/:b:/r/sites/msteams_f59a1a-FinanceandInvestmentCommittee/Shared%20Documents/Finance%20and%20Investment%20Committee/1.%202025-26%20Agenda%20and%20Papers/2025.12.16%20(Rescheduled%20from%202025.12.02)/FIC%202025.12.16%20MEETING%20PAPERS/ENC%204%20FINANCIAL%20POSITION%20MONTH%208%202025%2026.pdf?csf=1&amp;web=1&amp;e=IH8c2h" TargetMode="External"/><Relationship Id="rId4" Type="http://schemas.openxmlformats.org/officeDocument/2006/relationships/hyperlink" Target="https://nhs.sharepoint.com/:b:/r/sites/msteams_f59a1a-FormalExecutiveGroup/Shared%20Documents/Formal%20Executive%20Group/Agenda%20%26%20Papers/2025/2025%2012%2017/Enc%2006a%20SLE%20performance%20December%2025.pdf?csf=1&amp;web=1&amp;e=KpV0S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rhealthrotherham.co.uk/wp-content/uploads/2025/12/Full-Agenda-Pack-RPB-ICB-Business-17-12-25.pdf" TargetMode="External"/><Relationship Id="rId3" Type="http://schemas.openxmlformats.org/officeDocument/2006/relationships/hyperlink" Target="https://nhs.sharepoint.com/:b:/r/sites/msteams_f59a1a-FormalExecutiveGroup/Shared%20Documents/Formal%20Executive%20Group/Agenda%20%26%20Papers/2025/2025%2011%2019/Enc%2006a%20-%20SLE%20performance%20November%2025.pdf?csf=1&amp;web=1&amp;e=XwETSX" TargetMode="External"/><Relationship Id="rId7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14%20ICB%20Neurodiversity%20update%20%20V2.pdf?csf=1&amp;web=1&amp;e=bLf4D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17%20UEC%20Alliance%20Winter%20Plans%20and%20Board%20Assurance%20Statement.pdf?csf=1&amp;web=1&amp;e=jwZGt3" TargetMode="External"/><Relationship Id="rId5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06%20QPIE%20November%2025%20V2.pdf?csf=1&amp;web=1&amp;e=pLwPFr" TargetMode="External"/><Relationship Id="rId4" Type="http://schemas.openxmlformats.org/officeDocument/2006/relationships/hyperlink" Target="https://nhs.sharepoint.com/:b:/r/sites/msteams_f59a1a-FormalExecutiveGroup/Shared%20Documents/Formal%20Executive%20Group/Agenda%20%26%20Papers/2025/2025%2012%2017/Enc%2006a%20SLE%20performance%20December%2025.pdf?csf=1&amp;web=1&amp;e=KpV0S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14%20ICB%20Neurodiversity%20update%20%20V2.pdf?csf=1&amp;web=1&amp;e=bLf4D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12/Full-Agenda-Pack-RPB-ICB-Business-17-12-2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2%2017/Enc%2005%20SY%20ICB%20efficiency%20programme%20risk%20assessment%20M7%20Turnaround%20committee.pdf?csf=1&amp;web=1&amp;e=cCsD9q" TargetMode="External"/><Relationship Id="rId7" Type="http://schemas.openxmlformats.org/officeDocument/2006/relationships/hyperlink" Target="https://yourhealthrotherham.co.uk/wp-content/uploads/2025/11/Full-Agenda-Pack-RPB-ICB-Business-19-Nov-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s.sharepoint.com/:b:/r/sites/msteams_f59a1a-FinanceandInvestmentCommittee/Shared%20Documents/Finance%20and%20Investment%20Committee/1.%202025-26%20Agenda%20and%20Papers/2025.12.16%20(Rescheduled%20from%202025.12.02)/FIC%202025.12.16%20MEETING%20PAPERS/ENC%204%20FINANCIAL%20POSITION%20MONTH%208%202025%2026.pdf?csf=1&amp;web=1&amp;e=IH8c2h" TargetMode="External"/><Relationship Id="rId5" Type="http://schemas.openxmlformats.org/officeDocument/2006/relationships/hyperlink" Target="https://nhs.sharepoint.com/:b:/r/sites/msteams_f59a1a-QualityPerformanceInvolvementCommittee/Shared%20Documents/QPIE/2025/2025%2012%2002%20QPIE/2025%2012%2002%20Quality%20Patient%20Involvement%20%26%20Experience/Enc%2014%20ICB%20Neurodiversity%20update%20%20V2.pdf?csf=1&amp;web=1&amp;e=bLf4DI" TargetMode="External"/><Relationship Id="rId4" Type="http://schemas.openxmlformats.org/officeDocument/2006/relationships/hyperlink" Target="https://nhs.sharepoint.com/:p:/r/sites/msteams_f59a1a-FormalExecutiveGroup/Shared%20Documents/Formal%20Executive%20Group/Agenda%20%26%20Papers/2025/2025%2012%2017/Enc%2006%20Month%208%20Head%20up%20position.pptx?d=w56d2928245d847e49ef95532b9637ac6&amp;csf=1&amp;web=1&amp;e=g4yn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PET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478465" y="3642007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8 January 2026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09550"/>
              </p:ext>
            </p:extLst>
          </p:nvPr>
        </p:nvGraphicFramePr>
        <p:xfrm>
          <a:off x="496494" y="825015"/>
          <a:ext cx="10611478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4 December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December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09315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170099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Place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139321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risks impacting the system.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20087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 </a:t>
            </a:r>
            <a:r>
              <a:rPr lang="en-US" altLang="en-US" sz="1000" dirty="0">
                <a:latin typeface="Arial" panose="020B0604020202020204" pitchFamily="34" charset="0"/>
                <a:hlinkClick r:id="rId2"/>
              </a:rPr>
              <a:t>Enc 06a SLE performance December 25.pdf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139321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QPIE – 2 December 2025</a:t>
            </a:r>
          </a:p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 QPIE November 25 V2.pdf</a:t>
            </a:r>
            <a:r>
              <a:rPr lang="en-US" altLang="en-US" sz="1100" dirty="0">
                <a:latin typeface="Arial" panose="020B0604020202020204" pitchFamily="34" charset="0"/>
              </a:rPr>
              <a:t> &amp; 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Enc 17 UEC Alliance Winter Plans and Board Assurance Statement.pdf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Full-Agenda-Pack-RPB-ICB-Business-17-12-25.pdf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SY021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LEDER – Score of 12</a:t>
            </a: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 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1.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001095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2"/>
              </a:rPr>
              <a:t>Enc 05 SY ICB efficiency programme risk assessment M7 Turnaround committee.pdf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 Month 8 Head up position.pptx</a:t>
            </a:r>
            <a:endParaRPr lang="en-US" altLang="en-US" sz="1100" dirty="0">
              <a:latin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Enc 06a SLE performance December 25.pdf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527658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 – 16 December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 </a:t>
            </a:r>
            <a:r>
              <a:rPr lang="en-US" altLang="en-US" sz="1100" dirty="0">
                <a:latin typeface="Arial" panose="020B0604020202020204" pitchFamily="34" charset="0"/>
                <a:hlinkClick r:id="rId5"/>
              </a:rPr>
              <a:t>ENC 4 FINANCIAL POSITION MONTH 8 2025 26.pdf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17 December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/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SY124</a:t>
            </a:r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hlinkClick r:id="rId6"/>
              </a:rPr>
              <a:t>Full-Agenda-Pack-RPB-ICB-Business-17-12-25.pdf</a:t>
            </a:r>
            <a:endParaRPr lang="en-GB" sz="1100" dirty="0"/>
          </a:p>
          <a:p>
            <a:endParaRPr lang="en-GB" sz="1100" noProof="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2.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  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E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Enc 06a SLE performance December 25.pdf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031873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QPIE – 2 December 2025</a:t>
            </a:r>
          </a:p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US" altLang="en-US" sz="1100" dirty="0">
                <a:latin typeface="Arial" panose="020B0604020202020204" pitchFamily="34" charset="0"/>
                <a:hlinkClick r:id="rId5"/>
              </a:rPr>
              <a:t>Enc 06 QPIE November 25 V2.pdf</a:t>
            </a:r>
            <a:r>
              <a:rPr lang="en-US" altLang="en-US" sz="1100" dirty="0">
                <a:latin typeface="Arial" panose="020B0604020202020204" pitchFamily="34" charset="0"/>
              </a:rPr>
              <a:t> &amp; </a:t>
            </a:r>
            <a:r>
              <a:rPr lang="en-US" altLang="en-US" sz="1100" dirty="0">
                <a:latin typeface="Arial" panose="020B0604020202020204" pitchFamily="34" charset="0"/>
                <a:hlinkClick r:id="rId6"/>
              </a:rPr>
              <a:t>Enc 17 UEC Alliance Winter Plans and Board Assurance Statement.pdf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11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latin typeface="Arial" panose="020B0604020202020204" pitchFamily="34" charset="0"/>
                <a:hlinkClick r:id="rId7"/>
              </a:rPr>
              <a:t>Enc 14 ICB Neurodiversity update V2.pdf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17 December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 </a:t>
            </a:r>
            <a:r>
              <a:rPr lang="en-GB" sz="1100" dirty="0">
                <a:hlinkClick r:id="rId8"/>
              </a:rPr>
              <a:t>ull-Agenda-Pack-RPB-ICB-Business-17-12-25.pdf</a:t>
            </a:r>
            <a:endParaRPr lang="en-GB" sz="1100" dirty="0"/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400931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Place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Place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3.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69331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QPIE – 2 December 2025</a:t>
            </a:r>
          </a:p>
          <a:p>
            <a:pPr>
              <a:defRPr/>
            </a:pPr>
            <a:r>
              <a:rPr lang="en-GB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14 ICB Neurodiversity update V2.pdf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17 December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hlinkClick r:id="rId4"/>
              </a:rPr>
              <a:t>ull-Agenda-Pack-RPB-ICB-Business-17-12-25.pdf</a:t>
            </a:r>
            <a:endParaRPr lang="en-GB" sz="1100" dirty="0"/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57020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4.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05 SY ICB efficiency programme risk assessment M7 Turnaround committee.pdf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Enc 06 Month 8 Head up position.pptx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69331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QPIE – 2 December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latin typeface="Arial" panose="020B0604020202020204" pitchFamily="34" charset="0"/>
                <a:hlinkClick r:id="rId5"/>
              </a:rPr>
              <a:t>Enc 14 ICB Neurodiversity update V2.pdf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 – 16 December 2025</a:t>
            </a: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 </a:t>
            </a:r>
            <a:r>
              <a:rPr lang="en-US" altLang="en-US" sz="1100" dirty="0">
                <a:latin typeface="Arial" panose="020B0604020202020204" pitchFamily="34" charset="0"/>
                <a:hlinkClick r:id="rId6"/>
              </a:rPr>
              <a:t>ENC 4 FINANCIAL POSITION MONTH 8 2025 26.pdf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December 2025</a:t>
            </a:r>
            <a:endParaRPr lang="en-GB" sz="11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hlinkClick r:id="rId7"/>
              </a:rPr>
              <a:t>NHS SY ICB (Rotherham Place) Quality, Patient Safety and Experience Dashboard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6" ma:contentTypeDescription="Create a new document." ma:contentTypeScope="" ma:versionID="6a5297b0a3390385f62aa08ad4db19f4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63253ea3702e868cdbd2af202d213018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2CB96-E553-4704-A113-8D0FF4299B2D}">
  <ds:schemaRefs>
    <ds:schemaRef ds:uri="df33f9c1-63e5-4f94-8003-61d7b22fa93c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e365feb-39fa-4bab-afe5-3e30d66907c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7E413A-14A7-47CA-9BB3-88A7CAFDA7F1}"/>
</file>

<file path=customXml/itemProps3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14926</TotalTime>
  <Words>1184</Words>
  <Application>Microsoft Office PowerPoint</Application>
  <PresentationFormat>Widescreen</PresentationFormat>
  <Paragraphs>376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COMMONS, Wendy (NHS SOUTH YORKSHIRE ICB - 03L)</cp:lastModifiedBy>
  <cp:revision>46</cp:revision>
  <dcterms:created xsi:type="dcterms:W3CDTF">2023-08-25T13:08:05Z</dcterms:created>
  <dcterms:modified xsi:type="dcterms:W3CDTF">2026-01-13T10:57:33Z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